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617" r:id="rId2"/>
    <p:sldId id="4672" r:id="rId3"/>
    <p:sldId id="4651" r:id="rId4"/>
    <p:sldId id="4648" r:id="rId5"/>
    <p:sldId id="4675" r:id="rId6"/>
    <p:sldId id="4650" r:id="rId7"/>
    <p:sldId id="4655" r:id="rId8"/>
    <p:sldId id="4656" r:id="rId9"/>
    <p:sldId id="4657" r:id="rId10"/>
    <p:sldId id="4654" r:id="rId11"/>
    <p:sldId id="4646" r:id="rId12"/>
    <p:sldId id="4653" r:id="rId13"/>
    <p:sldId id="4671" r:id="rId14"/>
    <p:sldId id="881" r:id="rId15"/>
    <p:sldId id="4615" r:id="rId16"/>
    <p:sldId id="4676" r:id="rId17"/>
    <p:sldId id="4610" r:id="rId18"/>
    <p:sldId id="4616"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4D79B"/>
    <a:srgbClr val="DDDDDD"/>
    <a:srgbClr val="FABF8F"/>
    <a:srgbClr val="000000"/>
    <a:srgbClr val="92C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04" autoAdjust="0"/>
    <p:restoredTop sz="95024" autoAdjust="0"/>
  </p:normalViewPr>
  <p:slideViewPr>
    <p:cSldViewPr snapToGrid="0" showGuides="1">
      <p:cViewPr varScale="1">
        <p:scale>
          <a:sx n="83" d="100"/>
          <a:sy n="83" d="100"/>
        </p:scale>
        <p:origin x="360" y="96"/>
      </p:cViewPr>
      <p:guideLst>
        <p:guide orient="horz" pos="2137"/>
        <p:guide pos="3840"/>
      </p:guideLst>
    </p:cSldViewPr>
  </p:slideViewPr>
  <p:notesTextViewPr>
    <p:cViewPr>
      <p:scale>
        <a:sx n="1" d="1"/>
        <a:sy n="1" d="1"/>
      </p:scale>
      <p:origin x="0" y="0"/>
    </p:cViewPr>
  </p:notesTextViewPr>
  <p:sorterViewPr>
    <p:cViewPr>
      <p:scale>
        <a:sx n="152" d="100"/>
        <a:sy n="152" d="100"/>
      </p:scale>
      <p:origin x="0" y="-311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c0047328\Desktop\&#9632;&#9632;&#9632;&#24195;&#21578;&#35519;&#26619;\&#9632;&#9632;&#9632;&#12383;&#12414;&#12402;&#12424;&#36196;&#12385;&#12419;&#12435;&#65288;&#32946;&#20816;&#65289;&#12464;&#12483;&#12474;%20&#12521;&#12531;&#12461;&#12531;&#12464;\2021&#24180;&#36196;&#12385;&#12419;&#12435;&#12464;&#12483;&#12474;&#12288;2022&#24180;2&#26376;&#30330;&#34920;\&#9632;&#32080;&#26524;\C2\&#12304;&#38598;&#35336;&#12305;2021&#24180;&#32946;&#20816;&#12464;&#12483;&#12474;&#12450;&#12531;&#12465;&#12540;&#12488;%20C2(1109170)_matching_G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ja-JP" dirty="0"/>
              <a:t>新型コロナウィルス感染症拡大の影響で、</a:t>
            </a:r>
            <a:endParaRPr lang="en-US" altLang="ja-JP" dirty="0"/>
          </a:p>
          <a:p>
            <a:pPr algn="l">
              <a:defRPr/>
            </a:pPr>
            <a:r>
              <a:rPr lang="ja-JP" dirty="0"/>
              <a:t>出産・産後に不安・大変だったことはありましたか？
</a:t>
            </a:r>
            <a:endParaRPr lang="en-US" dirty="0"/>
          </a:p>
        </c:rich>
      </c:tx>
      <c:layout>
        <c:manualLayout>
          <c:xMode val="edge"/>
          <c:yMode val="edge"/>
          <c:x val="1.0416666666666666E-2"/>
          <c:y val="1.8647119656266534E-2"/>
        </c:manualLayout>
      </c:layout>
      <c:overlay val="0"/>
    </c:title>
    <c:autoTitleDeleted val="0"/>
    <c:plotArea>
      <c:layout>
        <c:manualLayout>
          <c:layoutTarget val="inner"/>
          <c:xMode val="edge"/>
          <c:yMode val="edge"/>
          <c:x val="0.26298572634340295"/>
          <c:y val="0.30012685914260717"/>
          <c:w val="0.53238702533879168"/>
          <c:h val="0.63352099737532819"/>
        </c:manualLayout>
      </c:layout>
      <c:pieChart>
        <c:varyColors val="1"/>
        <c:ser>
          <c:idx val="0"/>
          <c:order val="0"/>
          <c:spPr>
            <a:ln w="12700">
              <a:solidFill>
                <a:srgbClr val="BFBFBF"/>
              </a:solidFill>
            </a:ln>
          </c:spPr>
          <c:dPt>
            <c:idx val="0"/>
            <c:bubble3D val="0"/>
            <c:spPr>
              <a:solidFill>
                <a:srgbClr val="95B3D7"/>
              </a:solidFill>
              <a:ln w="12700">
                <a:solidFill>
                  <a:srgbClr val="BFBFBF"/>
                </a:solidFill>
              </a:ln>
            </c:spPr>
            <c:extLst>
              <c:ext xmlns:c16="http://schemas.microsoft.com/office/drawing/2014/chart" uri="{C3380CC4-5D6E-409C-BE32-E72D297353CC}">
                <c16:uniqueId val="{00000001-FDF9-4670-884A-87802429C48C}"/>
              </c:ext>
            </c:extLst>
          </c:dPt>
          <c:dPt>
            <c:idx val="1"/>
            <c:bubble3D val="0"/>
            <c:spPr>
              <a:solidFill>
                <a:srgbClr val="DA9694"/>
              </a:solidFill>
              <a:ln w="12700">
                <a:solidFill>
                  <a:srgbClr val="BFBFBF"/>
                </a:solidFill>
              </a:ln>
            </c:spPr>
            <c:extLst>
              <c:ext xmlns:c16="http://schemas.microsoft.com/office/drawing/2014/chart" uri="{C3380CC4-5D6E-409C-BE32-E72D297353CC}">
                <c16:uniqueId val="{00000003-FDF9-4670-884A-87802429C48C}"/>
              </c:ext>
            </c:extLst>
          </c:dPt>
          <c:dPt>
            <c:idx val="2"/>
            <c:bubble3D val="0"/>
            <c:spPr>
              <a:solidFill>
                <a:srgbClr val="C4D79B"/>
              </a:solidFill>
              <a:ln w="12700">
                <a:solidFill>
                  <a:srgbClr val="BFBFBF"/>
                </a:solidFill>
              </a:ln>
            </c:spPr>
            <c:extLst>
              <c:ext xmlns:c16="http://schemas.microsoft.com/office/drawing/2014/chart" uri="{C3380CC4-5D6E-409C-BE32-E72D297353CC}">
                <c16:uniqueId val="{00000005-FDF9-4670-884A-87802429C48C}"/>
              </c:ext>
            </c:extLst>
          </c:dPt>
          <c:dPt>
            <c:idx val="3"/>
            <c:bubble3D val="0"/>
            <c:spPr>
              <a:solidFill>
                <a:srgbClr val="FABF8F"/>
              </a:solidFill>
              <a:ln w="12700">
                <a:solidFill>
                  <a:srgbClr val="BFBFBF"/>
                </a:solidFill>
              </a:ln>
            </c:spPr>
            <c:extLst>
              <c:ext xmlns:c16="http://schemas.microsoft.com/office/drawing/2014/chart" uri="{C3380CC4-5D6E-409C-BE32-E72D297353CC}">
                <c16:uniqueId val="{00000007-FDF9-4670-884A-87802429C48C}"/>
              </c:ext>
            </c:extLst>
          </c:dPt>
          <c:dPt>
            <c:idx val="4"/>
            <c:bubble3D val="0"/>
            <c:spPr>
              <a:solidFill>
                <a:srgbClr val="92CDDC"/>
              </a:solidFill>
              <a:ln w="12700">
                <a:solidFill>
                  <a:srgbClr val="BFBFBF"/>
                </a:solidFill>
              </a:ln>
            </c:spPr>
            <c:extLst>
              <c:ext xmlns:c16="http://schemas.microsoft.com/office/drawing/2014/chart" uri="{C3380CC4-5D6E-409C-BE32-E72D297353CC}">
                <c16:uniqueId val="{00000009-FDF9-4670-884A-87802429C48C}"/>
              </c:ext>
            </c:extLst>
          </c:dPt>
          <c:dPt>
            <c:idx val="5"/>
            <c:bubble3D val="0"/>
            <c:spPr>
              <a:solidFill>
                <a:srgbClr val="B1A0C7"/>
              </a:solidFill>
              <a:ln w="12700">
                <a:solidFill>
                  <a:srgbClr val="BFBFBF"/>
                </a:solidFill>
              </a:ln>
            </c:spPr>
            <c:extLst>
              <c:ext xmlns:c16="http://schemas.microsoft.com/office/drawing/2014/chart" uri="{C3380CC4-5D6E-409C-BE32-E72D297353CC}">
                <c16:uniqueId val="{0000000B-FDF9-4670-884A-87802429C48C}"/>
              </c:ext>
            </c:extLst>
          </c:dPt>
          <c:dPt>
            <c:idx val="6"/>
            <c:bubble3D val="0"/>
            <c:spPr>
              <a:solidFill>
                <a:srgbClr val="538DD5"/>
              </a:solidFill>
              <a:ln w="12700">
                <a:solidFill>
                  <a:srgbClr val="BFBFBF"/>
                </a:solidFill>
              </a:ln>
            </c:spPr>
            <c:extLst>
              <c:ext xmlns:c16="http://schemas.microsoft.com/office/drawing/2014/chart" uri="{C3380CC4-5D6E-409C-BE32-E72D297353CC}">
                <c16:uniqueId val="{0000000D-FDF9-4670-884A-87802429C48C}"/>
              </c:ext>
            </c:extLst>
          </c:dPt>
          <c:dPt>
            <c:idx val="7"/>
            <c:bubble3D val="0"/>
            <c:spPr>
              <a:solidFill>
                <a:srgbClr val="B8CCE4"/>
              </a:solidFill>
              <a:ln w="12700">
                <a:solidFill>
                  <a:srgbClr val="BFBFBF"/>
                </a:solidFill>
              </a:ln>
            </c:spPr>
            <c:extLst>
              <c:ext xmlns:c16="http://schemas.microsoft.com/office/drawing/2014/chart" uri="{C3380CC4-5D6E-409C-BE32-E72D297353CC}">
                <c16:uniqueId val="{0000000F-FDF9-4670-884A-87802429C48C}"/>
              </c:ext>
            </c:extLst>
          </c:dPt>
          <c:dPt>
            <c:idx val="8"/>
            <c:bubble3D val="0"/>
            <c:spPr>
              <a:solidFill>
                <a:srgbClr val="E6B8B7"/>
              </a:solidFill>
              <a:ln w="12700">
                <a:solidFill>
                  <a:srgbClr val="BFBFBF"/>
                </a:solidFill>
              </a:ln>
            </c:spPr>
            <c:extLst>
              <c:ext xmlns:c16="http://schemas.microsoft.com/office/drawing/2014/chart" uri="{C3380CC4-5D6E-409C-BE32-E72D297353CC}">
                <c16:uniqueId val="{00000011-FDF9-4670-884A-87802429C48C}"/>
              </c:ext>
            </c:extLst>
          </c:dPt>
          <c:dPt>
            <c:idx val="9"/>
            <c:bubble3D val="0"/>
            <c:spPr>
              <a:solidFill>
                <a:srgbClr val="D8E4BC"/>
              </a:solidFill>
              <a:ln w="12700">
                <a:solidFill>
                  <a:srgbClr val="BFBFBF"/>
                </a:solidFill>
              </a:ln>
            </c:spPr>
            <c:extLst>
              <c:ext xmlns:c16="http://schemas.microsoft.com/office/drawing/2014/chart" uri="{C3380CC4-5D6E-409C-BE32-E72D297353CC}">
                <c16:uniqueId val="{00000013-FDF9-4670-884A-87802429C48C}"/>
              </c:ext>
            </c:extLst>
          </c:dPt>
          <c:dPt>
            <c:idx val="10"/>
            <c:bubble3D val="0"/>
            <c:spPr>
              <a:solidFill>
                <a:srgbClr val="FCD5B4"/>
              </a:solidFill>
              <a:ln w="12700">
                <a:solidFill>
                  <a:srgbClr val="BFBFBF"/>
                </a:solidFill>
              </a:ln>
            </c:spPr>
            <c:extLst>
              <c:ext xmlns:c16="http://schemas.microsoft.com/office/drawing/2014/chart" uri="{C3380CC4-5D6E-409C-BE32-E72D297353CC}">
                <c16:uniqueId val="{00000015-FDF9-4670-884A-87802429C48C}"/>
              </c:ext>
            </c:extLst>
          </c:dPt>
          <c:dPt>
            <c:idx val="11"/>
            <c:bubble3D val="0"/>
            <c:spPr>
              <a:solidFill>
                <a:srgbClr val="B7DEE8"/>
              </a:solidFill>
              <a:ln w="12700">
                <a:solidFill>
                  <a:srgbClr val="BFBFBF"/>
                </a:solidFill>
              </a:ln>
            </c:spPr>
            <c:extLst>
              <c:ext xmlns:c16="http://schemas.microsoft.com/office/drawing/2014/chart" uri="{C3380CC4-5D6E-409C-BE32-E72D297353CC}">
                <c16:uniqueId val="{00000017-FDF9-4670-884A-87802429C48C}"/>
              </c:ext>
            </c:extLst>
          </c:dPt>
          <c:dPt>
            <c:idx val="12"/>
            <c:bubble3D val="0"/>
            <c:spPr>
              <a:solidFill>
                <a:srgbClr val="CCC0DA"/>
              </a:solidFill>
              <a:ln w="12700">
                <a:solidFill>
                  <a:srgbClr val="BFBFBF"/>
                </a:solidFill>
              </a:ln>
            </c:spPr>
            <c:extLst>
              <c:ext xmlns:c16="http://schemas.microsoft.com/office/drawing/2014/chart" uri="{C3380CC4-5D6E-409C-BE32-E72D297353CC}">
                <c16:uniqueId val="{00000019-FDF9-4670-884A-87802429C48C}"/>
              </c:ext>
            </c:extLst>
          </c:dPt>
          <c:dPt>
            <c:idx val="13"/>
            <c:bubble3D val="0"/>
            <c:spPr>
              <a:solidFill>
                <a:srgbClr val="8DB4E2"/>
              </a:solidFill>
              <a:ln w="12700">
                <a:solidFill>
                  <a:srgbClr val="BFBFBF"/>
                </a:solidFill>
              </a:ln>
            </c:spPr>
            <c:extLst>
              <c:ext xmlns:c16="http://schemas.microsoft.com/office/drawing/2014/chart" uri="{C3380CC4-5D6E-409C-BE32-E72D297353CC}">
                <c16:uniqueId val="{0000001B-FDF9-4670-884A-87802429C48C}"/>
              </c:ext>
            </c:extLst>
          </c:dPt>
          <c:dPt>
            <c:idx val="14"/>
            <c:bubble3D val="0"/>
            <c:spPr>
              <a:solidFill>
                <a:srgbClr val="DCE6F1"/>
              </a:solidFill>
              <a:ln w="12700">
                <a:solidFill>
                  <a:srgbClr val="BFBFBF"/>
                </a:solidFill>
              </a:ln>
            </c:spPr>
            <c:extLst>
              <c:ext xmlns:c16="http://schemas.microsoft.com/office/drawing/2014/chart" uri="{C3380CC4-5D6E-409C-BE32-E72D297353CC}">
                <c16:uniqueId val="{0000001D-FDF9-4670-884A-87802429C48C}"/>
              </c:ext>
            </c:extLst>
          </c:dPt>
          <c:dPt>
            <c:idx val="15"/>
            <c:bubble3D val="0"/>
            <c:spPr>
              <a:solidFill>
                <a:srgbClr val="F2DCDB"/>
              </a:solidFill>
              <a:ln w="12700">
                <a:solidFill>
                  <a:srgbClr val="BFBFBF"/>
                </a:solidFill>
              </a:ln>
            </c:spPr>
            <c:extLst>
              <c:ext xmlns:c16="http://schemas.microsoft.com/office/drawing/2014/chart" uri="{C3380CC4-5D6E-409C-BE32-E72D297353CC}">
                <c16:uniqueId val="{0000001F-FDF9-4670-884A-87802429C48C}"/>
              </c:ext>
            </c:extLst>
          </c:dPt>
          <c:dPt>
            <c:idx val="16"/>
            <c:bubble3D val="0"/>
            <c:spPr>
              <a:solidFill>
                <a:srgbClr val="EBF1DE"/>
              </a:solidFill>
              <a:ln w="12700">
                <a:solidFill>
                  <a:srgbClr val="BFBFBF"/>
                </a:solidFill>
              </a:ln>
            </c:spPr>
            <c:extLst>
              <c:ext xmlns:c16="http://schemas.microsoft.com/office/drawing/2014/chart" uri="{C3380CC4-5D6E-409C-BE32-E72D297353CC}">
                <c16:uniqueId val="{00000021-FDF9-4670-884A-87802429C48C}"/>
              </c:ext>
            </c:extLst>
          </c:dPt>
          <c:dPt>
            <c:idx val="17"/>
            <c:bubble3D val="0"/>
            <c:spPr>
              <a:solidFill>
                <a:srgbClr val="FDE9D9"/>
              </a:solidFill>
              <a:ln w="12700">
                <a:solidFill>
                  <a:srgbClr val="BFBFBF"/>
                </a:solidFill>
              </a:ln>
            </c:spPr>
            <c:extLst>
              <c:ext xmlns:c16="http://schemas.microsoft.com/office/drawing/2014/chart" uri="{C3380CC4-5D6E-409C-BE32-E72D297353CC}">
                <c16:uniqueId val="{00000023-FDF9-4670-884A-87802429C48C}"/>
              </c:ext>
            </c:extLst>
          </c:dPt>
          <c:dPt>
            <c:idx val="18"/>
            <c:bubble3D val="0"/>
            <c:spPr>
              <a:solidFill>
                <a:srgbClr val="DAEEF3"/>
              </a:solidFill>
              <a:ln w="12700">
                <a:solidFill>
                  <a:srgbClr val="BFBFBF"/>
                </a:solidFill>
              </a:ln>
            </c:spPr>
            <c:extLst>
              <c:ext xmlns:c16="http://schemas.microsoft.com/office/drawing/2014/chart" uri="{C3380CC4-5D6E-409C-BE32-E72D297353CC}">
                <c16:uniqueId val="{00000025-FDF9-4670-884A-87802429C48C}"/>
              </c:ext>
            </c:extLst>
          </c:dPt>
          <c:dPt>
            <c:idx val="19"/>
            <c:bubble3D val="0"/>
            <c:spPr>
              <a:solidFill>
                <a:srgbClr val="E4DFEC"/>
              </a:solidFill>
              <a:ln w="12700">
                <a:solidFill>
                  <a:srgbClr val="BFBFBF"/>
                </a:solidFill>
              </a:ln>
            </c:spPr>
            <c:extLst>
              <c:ext xmlns:c16="http://schemas.microsoft.com/office/drawing/2014/chart" uri="{C3380CC4-5D6E-409C-BE32-E72D297353CC}">
                <c16:uniqueId val="{00000027-FDF9-4670-884A-87802429C48C}"/>
              </c:ext>
            </c:extLst>
          </c:dPt>
          <c:dPt>
            <c:idx val="20"/>
            <c:bubble3D val="0"/>
            <c:spPr>
              <a:solidFill>
                <a:srgbClr val="95B3D7"/>
              </a:solidFill>
              <a:ln w="12700">
                <a:solidFill>
                  <a:srgbClr val="BFBFBF"/>
                </a:solidFill>
              </a:ln>
            </c:spPr>
            <c:extLst>
              <c:ext xmlns:c16="http://schemas.microsoft.com/office/drawing/2014/chart" uri="{C3380CC4-5D6E-409C-BE32-E72D297353CC}">
                <c16:uniqueId val="{00000029-FDF9-4670-884A-87802429C48C}"/>
              </c:ext>
            </c:extLst>
          </c:dPt>
          <c:dPt>
            <c:idx val="21"/>
            <c:bubble3D val="0"/>
            <c:spPr>
              <a:solidFill>
                <a:srgbClr val="DA9694"/>
              </a:solidFill>
              <a:ln w="12700">
                <a:solidFill>
                  <a:srgbClr val="BFBFBF"/>
                </a:solidFill>
              </a:ln>
            </c:spPr>
            <c:extLst>
              <c:ext xmlns:c16="http://schemas.microsoft.com/office/drawing/2014/chart" uri="{C3380CC4-5D6E-409C-BE32-E72D297353CC}">
                <c16:uniqueId val="{0000002B-FDF9-4670-884A-87802429C48C}"/>
              </c:ext>
            </c:extLst>
          </c:dPt>
          <c:dPt>
            <c:idx val="22"/>
            <c:bubble3D val="0"/>
            <c:spPr>
              <a:solidFill>
                <a:srgbClr val="C4D79B"/>
              </a:solidFill>
              <a:ln w="12700">
                <a:solidFill>
                  <a:srgbClr val="BFBFBF"/>
                </a:solidFill>
              </a:ln>
            </c:spPr>
            <c:extLst>
              <c:ext xmlns:c16="http://schemas.microsoft.com/office/drawing/2014/chart" uri="{C3380CC4-5D6E-409C-BE32-E72D297353CC}">
                <c16:uniqueId val="{0000002D-FDF9-4670-884A-87802429C48C}"/>
              </c:ext>
            </c:extLst>
          </c:dPt>
          <c:dPt>
            <c:idx val="23"/>
            <c:bubble3D val="0"/>
            <c:spPr>
              <a:solidFill>
                <a:srgbClr val="FABF8F"/>
              </a:solidFill>
              <a:ln w="12700">
                <a:solidFill>
                  <a:srgbClr val="BFBFBF"/>
                </a:solidFill>
              </a:ln>
            </c:spPr>
            <c:extLst>
              <c:ext xmlns:c16="http://schemas.microsoft.com/office/drawing/2014/chart" uri="{C3380CC4-5D6E-409C-BE32-E72D297353CC}">
                <c16:uniqueId val="{0000002F-FDF9-4670-884A-87802429C48C}"/>
              </c:ext>
            </c:extLst>
          </c:dPt>
          <c:dPt>
            <c:idx val="24"/>
            <c:bubble3D val="0"/>
            <c:spPr>
              <a:solidFill>
                <a:srgbClr val="92CDDC"/>
              </a:solidFill>
              <a:ln w="12700">
                <a:solidFill>
                  <a:srgbClr val="BFBFBF"/>
                </a:solidFill>
              </a:ln>
            </c:spPr>
            <c:extLst>
              <c:ext xmlns:c16="http://schemas.microsoft.com/office/drawing/2014/chart" uri="{C3380CC4-5D6E-409C-BE32-E72D297353CC}">
                <c16:uniqueId val="{00000031-FDF9-4670-884A-87802429C48C}"/>
              </c:ext>
            </c:extLst>
          </c:dPt>
          <c:dPt>
            <c:idx val="25"/>
            <c:bubble3D val="0"/>
            <c:spPr>
              <a:solidFill>
                <a:srgbClr val="B1A0C7"/>
              </a:solidFill>
              <a:ln w="12700">
                <a:solidFill>
                  <a:srgbClr val="BFBFBF"/>
                </a:solidFill>
              </a:ln>
            </c:spPr>
            <c:extLst>
              <c:ext xmlns:c16="http://schemas.microsoft.com/office/drawing/2014/chart" uri="{C3380CC4-5D6E-409C-BE32-E72D297353CC}">
                <c16:uniqueId val="{00000033-FDF9-4670-884A-87802429C48C}"/>
              </c:ext>
            </c:extLst>
          </c:dPt>
          <c:dPt>
            <c:idx val="26"/>
            <c:bubble3D val="0"/>
            <c:spPr>
              <a:solidFill>
                <a:srgbClr val="538DD5"/>
              </a:solidFill>
              <a:ln w="12700">
                <a:solidFill>
                  <a:srgbClr val="BFBFBF"/>
                </a:solidFill>
              </a:ln>
            </c:spPr>
            <c:extLst>
              <c:ext xmlns:c16="http://schemas.microsoft.com/office/drawing/2014/chart" uri="{C3380CC4-5D6E-409C-BE32-E72D297353CC}">
                <c16:uniqueId val="{00000035-FDF9-4670-884A-87802429C48C}"/>
              </c:ext>
            </c:extLst>
          </c:dPt>
          <c:dPt>
            <c:idx val="27"/>
            <c:bubble3D val="0"/>
            <c:spPr>
              <a:solidFill>
                <a:srgbClr val="B8CCE4"/>
              </a:solidFill>
              <a:ln w="12700">
                <a:solidFill>
                  <a:srgbClr val="BFBFBF"/>
                </a:solidFill>
              </a:ln>
            </c:spPr>
            <c:extLst>
              <c:ext xmlns:c16="http://schemas.microsoft.com/office/drawing/2014/chart" uri="{C3380CC4-5D6E-409C-BE32-E72D297353CC}">
                <c16:uniqueId val="{00000037-FDF9-4670-884A-87802429C48C}"/>
              </c:ext>
            </c:extLst>
          </c:dPt>
          <c:dPt>
            <c:idx val="28"/>
            <c:bubble3D val="0"/>
            <c:spPr>
              <a:solidFill>
                <a:srgbClr val="E6B8B7"/>
              </a:solidFill>
              <a:ln w="12700">
                <a:solidFill>
                  <a:srgbClr val="BFBFBF"/>
                </a:solidFill>
              </a:ln>
            </c:spPr>
            <c:extLst>
              <c:ext xmlns:c16="http://schemas.microsoft.com/office/drawing/2014/chart" uri="{C3380CC4-5D6E-409C-BE32-E72D297353CC}">
                <c16:uniqueId val="{00000039-FDF9-4670-884A-87802429C48C}"/>
              </c:ext>
            </c:extLst>
          </c:dPt>
          <c:dPt>
            <c:idx val="29"/>
            <c:bubble3D val="0"/>
            <c:spPr>
              <a:solidFill>
                <a:srgbClr val="D8E4BC"/>
              </a:solidFill>
              <a:ln w="12700">
                <a:solidFill>
                  <a:srgbClr val="BFBFBF"/>
                </a:solidFill>
              </a:ln>
            </c:spPr>
            <c:extLst>
              <c:ext xmlns:c16="http://schemas.microsoft.com/office/drawing/2014/chart" uri="{C3380CC4-5D6E-409C-BE32-E72D297353CC}">
                <c16:uniqueId val="{0000003B-FDF9-4670-884A-87802429C48C}"/>
              </c:ext>
            </c:extLst>
          </c:dPt>
          <c:dPt>
            <c:idx val="30"/>
            <c:bubble3D val="0"/>
            <c:spPr>
              <a:solidFill>
                <a:srgbClr val="FCD5B4"/>
              </a:solidFill>
              <a:ln w="12700">
                <a:solidFill>
                  <a:srgbClr val="BFBFBF"/>
                </a:solidFill>
              </a:ln>
            </c:spPr>
            <c:extLst>
              <c:ext xmlns:c16="http://schemas.microsoft.com/office/drawing/2014/chart" uri="{C3380CC4-5D6E-409C-BE32-E72D297353CC}">
                <c16:uniqueId val="{0000003D-FDF9-4670-884A-87802429C48C}"/>
              </c:ext>
            </c:extLst>
          </c:dPt>
          <c:dPt>
            <c:idx val="31"/>
            <c:bubble3D val="0"/>
            <c:spPr>
              <a:solidFill>
                <a:srgbClr val="B7DEE8"/>
              </a:solidFill>
              <a:ln w="12700">
                <a:solidFill>
                  <a:srgbClr val="BFBFBF"/>
                </a:solidFill>
              </a:ln>
            </c:spPr>
            <c:extLst>
              <c:ext xmlns:c16="http://schemas.microsoft.com/office/drawing/2014/chart" uri="{C3380CC4-5D6E-409C-BE32-E72D297353CC}">
                <c16:uniqueId val="{0000003F-FDF9-4670-884A-87802429C48C}"/>
              </c:ext>
            </c:extLst>
          </c:dPt>
          <c:dPt>
            <c:idx val="32"/>
            <c:bubble3D val="0"/>
            <c:spPr>
              <a:solidFill>
                <a:srgbClr val="CCC0DA"/>
              </a:solidFill>
              <a:ln w="12700">
                <a:solidFill>
                  <a:srgbClr val="BFBFBF"/>
                </a:solidFill>
              </a:ln>
            </c:spPr>
            <c:extLst>
              <c:ext xmlns:c16="http://schemas.microsoft.com/office/drawing/2014/chart" uri="{C3380CC4-5D6E-409C-BE32-E72D297353CC}">
                <c16:uniqueId val="{00000041-FDF9-4670-884A-87802429C48C}"/>
              </c:ext>
            </c:extLst>
          </c:dPt>
          <c:dPt>
            <c:idx val="33"/>
            <c:bubble3D val="0"/>
            <c:spPr>
              <a:solidFill>
                <a:srgbClr val="8DB4E2"/>
              </a:solidFill>
              <a:ln w="12700">
                <a:solidFill>
                  <a:srgbClr val="BFBFBF"/>
                </a:solidFill>
              </a:ln>
            </c:spPr>
            <c:extLst>
              <c:ext xmlns:c16="http://schemas.microsoft.com/office/drawing/2014/chart" uri="{C3380CC4-5D6E-409C-BE32-E72D297353CC}">
                <c16:uniqueId val="{00000043-FDF9-4670-884A-87802429C48C}"/>
              </c:ext>
            </c:extLst>
          </c:dPt>
          <c:dPt>
            <c:idx val="34"/>
            <c:bubble3D val="0"/>
            <c:spPr>
              <a:solidFill>
                <a:srgbClr val="DCE6F1"/>
              </a:solidFill>
              <a:ln w="12700">
                <a:solidFill>
                  <a:srgbClr val="BFBFBF"/>
                </a:solidFill>
              </a:ln>
            </c:spPr>
            <c:extLst>
              <c:ext xmlns:c16="http://schemas.microsoft.com/office/drawing/2014/chart" uri="{C3380CC4-5D6E-409C-BE32-E72D297353CC}">
                <c16:uniqueId val="{00000045-FDF9-4670-884A-87802429C48C}"/>
              </c:ext>
            </c:extLst>
          </c:dPt>
          <c:dPt>
            <c:idx val="35"/>
            <c:bubble3D val="0"/>
            <c:spPr>
              <a:solidFill>
                <a:srgbClr val="F2DCDB"/>
              </a:solidFill>
              <a:ln w="12700">
                <a:solidFill>
                  <a:srgbClr val="BFBFBF"/>
                </a:solidFill>
              </a:ln>
            </c:spPr>
            <c:extLst>
              <c:ext xmlns:c16="http://schemas.microsoft.com/office/drawing/2014/chart" uri="{C3380CC4-5D6E-409C-BE32-E72D297353CC}">
                <c16:uniqueId val="{00000047-FDF9-4670-884A-87802429C48C}"/>
              </c:ext>
            </c:extLst>
          </c:dPt>
          <c:dPt>
            <c:idx val="36"/>
            <c:bubble3D val="0"/>
            <c:spPr>
              <a:solidFill>
                <a:srgbClr val="EBF1DE"/>
              </a:solidFill>
              <a:ln w="12700">
                <a:solidFill>
                  <a:srgbClr val="BFBFBF"/>
                </a:solidFill>
              </a:ln>
            </c:spPr>
            <c:extLst>
              <c:ext xmlns:c16="http://schemas.microsoft.com/office/drawing/2014/chart" uri="{C3380CC4-5D6E-409C-BE32-E72D297353CC}">
                <c16:uniqueId val="{00000049-FDF9-4670-884A-87802429C48C}"/>
              </c:ext>
            </c:extLst>
          </c:dPt>
          <c:dPt>
            <c:idx val="37"/>
            <c:bubble3D val="0"/>
            <c:spPr>
              <a:solidFill>
                <a:srgbClr val="FDE9D9"/>
              </a:solidFill>
              <a:ln w="12700">
                <a:solidFill>
                  <a:srgbClr val="BFBFBF"/>
                </a:solidFill>
              </a:ln>
            </c:spPr>
            <c:extLst>
              <c:ext xmlns:c16="http://schemas.microsoft.com/office/drawing/2014/chart" uri="{C3380CC4-5D6E-409C-BE32-E72D297353CC}">
                <c16:uniqueId val="{0000004B-FDF9-4670-884A-87802429C48C}"/>
              </c:ext>
            </c:extLst>
          </c:dPt>
          <c:dPt>
            <c:idx val="38"/>
            <c:bubble3D val="0"/>
            <c:spPr>
              <a:solidFill>
                <a:srgbClr val="DAEEF3"/>
              </a:solidFill>
              <a:ln w="12700">
                <a:solidFill>
                  <a:srgbClr val="BFBFBF"/>
                </a:solidFill>
              </a:ln>
            </c:spPr>
            <c:extLst>
              <c:ext xmlns:c16="http://schemas.microsoft.com/office/drawing/2014/chart" uri="{C3380CC4-5D6E-409C-BE32-E72D297353CC}">
                <c16:uniqueId val="{0000004D-FDF9-4670-884A-87802429C48C}"/>
              </c:ext>
            </c:extLst>
          </c:dPt>
          <c:dPt>
            <c:idx val="39"/>
            <c:bubble3D val="0"/>
            <c:spPr>
              <a:solidFill>
                <a:srgbClr val="E4DFEC"/>
              </a:solidFill>
              <a:ln w="12700">
                <a:solidFill>
                  <a:srgbClr val="BFBFBF"/>
                </a:solidFill>
              </a:ln>
            </c:spPr>
            <c:extLst>
              <c:ext xmlns:c16="http://schemas.microsoft.com/office/drawing/2014/chart" uri="{C3380CC4-5D6E-409C-BE32-E72D297353CC}">
                <c16:uniqueId val="{0000004F-FDF9-4670-884A-87802429C48C}"/>
              </c:ext>
            </c:extLst>
          </c:dPt>
          <c:dPt>
            <c:idx val="40"/>
            <c:bubble3D val="0"/>
            <c:spPr>
              <a:solidFill>
                <a:srgbClr val="95B3D7"/>
              </a:solidFill>
              <a:ln w="12700">
                <a:solidFill>
                  <a:srgbClr val="BFBFBF"/>
                </a:solidFill>
              </a:ln>
            </c:spPr>
            <c:extLst>
              <c:ext xmlns:c16="http://schemas.microsoft.com/office/drawing/2014/chart" uri="{C3380CC4-5D6E-409C-BE32-E72D297353CC}">
                <c16:uniqueId val="{00000051-FDF9-4670-884A-87802429C48C}"/>
              </c:ext>
            </c:extLst>
          </c:dPt>
          <c:dPt>
            <c:idx val="41"/>
            <c:bubble3D val="0"/>
            <c:spPr>
              <a:solidFill>
                <a:srgbClr val="DA9694"/>
              </a:solidFill>
              <a:ln w="12700">
                <a:solidFill>
                  <a:srgbClr val="BFBFBF"/>
                </a:solidFill>
              </a:ln>
            </c:spPr>
            <c:extLst>
              <c:ext xmlns:c16="http://schemas.microsoft.com/office/drawing/2014/chart" uri="{C3380CC4-5D6E-409C-BE32-E72D297353CC}">
                <c16:uniqueId val="{00000053-FDF9-4670-884A-87802429C48C}"/>
              </c:ext>
            </c:extLst>
          </c:dPt>
          <c:dPt>
            <c:idx val="42"/>
            <c:bubble3D val="0"/>
            <c:spPr>
              <a:solidFill>
                <a:srgbClr val="C4D79B"/>
              </a:solidFill>
              <a:ln w="12700">
                <a:solidFill>
                  <a:srgbClr val="BFBFBF"/>
                </a:solidFill>
              </a:ln>
            </c:spPr>
            <c:extLst>
              <c:ext xmlns:c16="http://schemas.microsoft.com/office/drawing/2014/chart" uri="{C3380CC4-5D6E-409C-BE32-E72D297353CC}">
                <c16:uniqueId val="{00000055-FDF9-4670-884A-87802429C48C}"/>
              </c:ext>
            </c:extLst>
          </c:dPt>
          <c:dPt>
            <c:idx val="43"/>
            <c:bubble3D val="0"/>
            <c:spPr>
              <a:solidFill>
                <a:srgbClr val="FABF8F"/>
              </a:solidFill>
              <a:ln w="12700">
                <a:solidFill>
                  <a:srgbClr val="BFBFBF"/>
                </a:solidFill>
              </a:ln>
            </c:spPr>
            <c:extLst>
              <c:ext xmlns:c16="http://schemas.microsoft.com/office/drawing/2014/chart" uri="{C3380CC4-5D6E-409C-BE32-E72D297353CC}">
                <c16:uniqueId val="{00000057-FDF9-4670-884A-87802429C48C}"/>
              </c:ext>
            </c:extLst>
          </c:dPt>
          <c:dPt>
            <c:idx val="44"/>
            <c:bubble3D val="0"/>
            <c:spPr>
              <a:solidFill>
                <a:srgbClr val="92CDDC"/>
              </a:solidFill>
              <a:ln w="12700">
                <a:solidFill>
                  <a:srgbClr val="BFBFBF"/>
                </a:solidFill>
              </a:ln>
            </c:spPr>
            <c:extLst>
              <c:ext xmlns:c16="http://schemas.microsoft.com/office/drawing/2014/chart" uri="{C3380CC4-5D6E-409C-BE32-E72D297353CC}">
                <c16:uniqueId val="{00000059-FDF9-4670-884A-87802429C48C}"/>
              </c:ext>
            </c:extLst>
          </c:dPt>
          <c:dPt>
            <c:idx val="45"/>
            <c:bubble3D val="0"/>
            <c:spPr>
              <a:solidFill>
                <a:srgbClr val="B1A0C7"/>
              </a:solidFill>
              <a:ln w="12700">
                <a:solidFill>
                  <a:srgbClr val="BFBFBF"/>
                </a:solidFill>
              </a:ln>
            </c:spPr>
            <c:extLst>
              <c:ext xmlns:c16="http://schemas.microsoft.com/office/drawing/2014/chart" uri="{C3380CC4-5D6E-409C-BE32-E72D297353CC}">
                <c16:uniqueId val="{0000005B-FDF9-4670-884A-87802429C48C}"/>
              </c:ext>
            </c:extLst>
          </c:dPt>
          <c:dPt>
            <c:idx val="46"/>
            <c:bubble3D val="0"/>
            <c:spPr>
              <a:solidFill>
                <a:srgbClr val="538DD5"/>
              </a:solidFill>
              <a:ln w="12700">
                <a:solidFill>
                  <a:srgbClr val="BFBFBF"/>
                </a:solidFill>
              </a:ln>
            </c:spPr>
            <c:extLst>
              <c:ext xmlns:c16="http://schemas.microsoft.com/office/drawing/2014/chart" uri="{C3380CC4-5D6E-409C-BE32-E72D297353CC}">
                <c16:uniqueId val="{0000005D-FDF9-4670-884A-87802429C48C}"/>
              </c:ext>
            </c:extLst>
          </c:dPt>
          <c:dPt>
            <c:idx val="47"/>
            <c:bubble3D val="0"/>
            <c:spPr>
              <a:solidFill>
                <a:srgbClr val="B8CCE4"/>
              </a:solidFill>
              <a:ln w="12700">
                <a:solidFill>
                  <a:srgbClr val="BFBFBF"/>
                </a:solidFill>
              </a:ln>
            </c:spPr>
            <c:extLst>
              <c:ext xmlns:c16="http://schemas.microsoft.com/office/drawing/2014/chart" uri="{C3380CC4-5D6E-409C-BE32-E72D297353CC}">
                <c16:uniqueId val="{0000005F-FDF9-4670-884A-87802429C48C}"/>
              </c:ext>
            </c:extLst>
          </c:dPt>
          <c:dPt>
            <c:idx val="48"/>
            <c:bubble3D val="0"/>
            <c:spPr>
              <a:solidFill>
                <a:srgbClr val="E6B8B7"/>
              </a:solidFill>
              <a:ln w="12700">
                <a:solidFill>
                  <a:srgbClr val="BFBFBF"/>
                </a:solidFill>
              </a:ln>
            </c:spPr>
            <c:extLst>
              <c:ext xmlns:c16="http://schemas.microsoft.com/office/drawing/2014/chart" uri="{C3380CC4-5D6E-409C-BE32-E72D297353CC}">
                <c16:uniqueId val="{00000061-FDF9-4670-884A-87802429C48C}"/>
              </c:ext>
            </c:extLst>
          </c:dPt>
          <c:dPt>
            <c:idx val="49"/>
            <c:bubble3D val="0"/>
            <c:spPr>
              <a:solidFill>
                <a:srgbClr val="D8E4BC"/>
              </a:solidFill>
              <a:ln w="12700">
                <a:solidFill>
                  <a:srgbClr val="BFBFBF"/>
                </a:solidFill>
              </a:ln>
            </c:spPr>
            <c:extLst>
              <c:ext xmlns:c16="http://schemas.microsoft.com/office/drawing/2014/chart" uri="{C3380CC4-5D6E-409C-BE32-E72D297353CC}">
                <c16:uniqueId val="{00000063-FDF9-4670-884A-87802429C48C}"/>
              </c:ext>
            </c:extLst>
          </c:dPt>
          <c:dPt>
            <c:idx val="50"/>
            <c:bubble3D val="0"/>
            <c:spPr>
              <a:solidFill>
                <a:srgbClr val="FCD5B4"/>
              </a:solidFill>
              <a:ln w="12700">
                <a:solidFill>
                  <a:srgbClr val="BFBFBF"/>
                </a:solidFill>
              </a:ln>
            </c:spPr>
            <c:extLst>
              <c:ext xmlns:c16="http://schemas.microsoft.com/office/drawing/2014/chart" uri="{C3380CC4-5D6E-409C-BE32-E72D297353CC}">
                <c16:uniqueId val="{00000065-FDF9-4670-884A-87802429C48C}"/>
              </c:ext>
            </c:extLst>
          </c:dPt>
          <c:dPt>
            <c:idx val="51"/>
            <c:bubble3D val="0"/>
            <c:spPr>
              <a:solidFill>
                <a:srgbClr val="B7DEE8"/>
              </a:solidFill>
              <a:ln w="12700">
                <a:solidFill>
                  <a:srgbClr val="BFBFBF"/>
                </a:solidFill>
              </a:ln>
            </c:spPr>
            <c:extLst>
              <c:ext xmlns:c16="http://schemas.microsoft.com/office/drawing/2014/chart" uri="{C3380CC4-5D6E-409C-BE32-E72D297353CC}">
                <c16:uniqueId val="{00000067-FDF9-4670-884A-87802429C48C}"/>
              </c:ext>
            </c:extLst>
          </c:dPt>
          <c:dPt>
            <c:idx val="52"/>
            <c:bubble3D val="0"/>
            <c:spPr>
              <a:solidFill>
                <a:srgbClr val="CCC0DA"/>
              </a:solidFill>
              <a:ln w="12700">
                <a:solidFill>
                  <a:srgbClr val="BFBFBF"/>
                </a:solidFill>
              </a:ln>
            </c:spPr>
            <c:extLst>
              <c:ext xmlns:c16="http://schemas.microsoft.com/office/drawing/2014/chart" uri="{C3380CC4-5D6E-409C-BE32-E72D297353CC}">
                <c16:uniqueId val="{00000069-FDF9-4670-884A-87802429C48C}"/>
              </c:ext>
            </c:extLst>
          </c:dPt>
          <c:dPt>
            <c:idx val="53"/>
            <c:bubble3D val="0"/>
            <c:spPr>
              <a:solidFill>
                <a:srgbClr val="8DB4E2"/>
              </a:solidFill>
              <a:ln w="12700">
                <a:solidFill>
                  <a:srgbClr val="BFBFBF"/>
                </a:solidFill>
              </a:ln>
            </c:spPr>
            <c:extLst>
              <c:ext xmlns:c16="http://schemas.microsoft.com/office/drawing/2014/chart" uri="{C3380CC4-5D6E-409C-BE32-E72D297353CC}">
                <c16:uniqueId val="{0000006B-FDF9-4670-884A-87802429C48C}"/>
              </c:ext>
            </c:extLst>
          </c:dPt>
          <c:dPt>
            <c:idx val="54"/>
            <c:bubble3D val="0"/>
            <c:spPr>
              <a:solidFill>
                <a:srgbClr val="DCE6F1"/>
              </a:solidFill>
              <a:ln w="12700">
                <a:solidFill>
                  <a:srgbClr val="BFBFBF"/>
                </a:solidFill>
              </a:ln>
            </c:spPr>
            <c:extLst>
              <c:ext xmlns:c16="http://schemas.microsoft.com/office/drawing/2014/chart" uri="{C3380CC4-5D6E-409C-BE32-E72D297353CC}">
                <c16:uniqueId val="{0000006D-FDF9-4670-884A-87802429C48C}"/>
              </c:ext>
            </c:extLst>
          </c:dPt>
          <c:dPt>
            <c:idx val="55"/>
            <c:bubble3D val="0"/>
            <c:spPr>
              <a:solidFill>
                <a:srgbClr val="F2DCDB"/>
              </a:solidFill>
              <a:ln w="12700">
                <a:solidFill>
                  <a:srgbClr val="BFBFBF"/>
                </a:solidFill>
              </a:ln>
            </c:spPr>
            <c:extLst>
              <c:ext xmlns:c16="http://schemas.microsoft.com/office/drawing/2014/chart" uri="{C3380CC4-5D6E-409C-BE32-E72D297353CC}">
                <c16:uniqueId val="{0000006F-FDF9-4670-884A-87802429C48C}"/>
              </c:ext>
            </c:extLst>
          </c:dPt>
          <c:dPt>
            <c:idx val="56"/>
            <c:bubble3D val="0"/>
            <c:spPr>
              <a:solidFill>
                <a:srgbClr val="EBF1DE"/>
              </a:solidFill>
              <a:ln w="12700">
                <a:solidFill>
                  <a:srgbClr val="BFBFBF"/>
                </a:solidFill>
              </a:ln>
            </c:spPr>
            <c:extLst>
              <c:ext xmlns:c16="http://schemas.microsoft.com/office/drawing/2014/chart" uri="{C3380CC4-5D6E-409C-BE32-E72D297353CC}">
                <c16:uniqueId val="{00000071-FDF9-4670-884A-87802429C48C}"/>
              </c:ext>
            </c:extLst>
          </c:dPt>
          <c:dPt>
            <c:idx val="57"/>
            <c:bubble3D val="0"/>
            <c:spPr>
              <a:solidFill>
                <a:srgbClr val="FDE9D9"/>
              </a:solidFill>
              <a:ln w="12700">
                <a:solidFill>
                  <a:srgbClr val="BFBFBF"/>
                </a:solidFill>
              </a:ln>
            </c:spPr>
            <c:extLst>
              <c:ext xmlns:c16="http://schemas.microsoft.com/office/drawing/2014/chart" uri="{C3380CC4-5D6E-409C-BE32-E72D297353CC}">
                <c16:uniqueId val="{00000073-FDF9-4670-884A-87802429C48C}"/>
              </c:ext>
            </c:extLst>
          </c:dPt>
          <c:dPt>
            <c:idx val="58"/>
            <c:bubble3D val="0"/>
            <c:spPr>
              <a:solidFill>
                <a:srgbClr val="DAEEF3"/>
              </a:solidFill>
              <a:ln w="12700">
                <a:solidFill>
                  <a:srgbClr val="BFBFBF"/>
                </a:solidFill>
              </a:ln>
            </c:spPr>
            <c:extLst>
              <c:ext xmlns:c16="http://schemas.microsoft.com/office/drawing/2014/chart" uri="{C3380CC4-5D6E-409C-BE32-E72D297353CC}">
                <c16:uniqueId val="{00000075-FDF9-4670-884A-87802429C48C}"/>
              </c:ext>
            </c:extLst>
          </c:dPt>
          <c:dPt>
            <c:idx val="59"/>
            <c:bubble3D val="0"/>
            <c:spPr>
              <a:solidFill>
                <a:srgbClr val="E4DFEC"/>
              </a:solidFill>
              <a:ln w="12700">
                <a:solidFill>
                  <a:srgbClr val="BFBFBF"/>
                </a:solidFill>
              </a:ln>
            </c:spPr>
            <c:extLst>
              <c:ext xmlns:c16="http://schemas.microsoft.com/office/drawing/2014/chart" uri="{C3380CC4-5D6E-409C-BE32-E72D297353CC}">
                <c16:uniqueId val="{00000077-FDF9-4670-884A-87802429C48C}"/>
              </c:ext>
            </c:extLst>
          </c:dPt>
          <c:dPt>
            <c:idx val="60"/>
            <c:bubble3D val="0"/>
            <c:spPr>
              <a:solidFill>
                <a:srgbClr val="95B3D7"/>
              </a:solidFill>
              <a:ln w="12700">
                <a:solidFill>
                  <a:srgbClr val="BFBFBF"/>
                </a:solidFill>
              </a:ln>
            </c:spPr>
            <c:extLst>
              <c:ext xmlns:c16="http://schemas.microsoft.com/office/drawing/2014/chart" uri="{C3380CC4-5D6E-409C-BE32-E72D297353CC}">
                <c16:uniqueId val="{00000079-FDF9-4670-884A-87802429C48C}"/>
              </c:ext>
            </c:extLst>
          </c:dPt>
          <c:dPt>
            <c:idx val="61"/>
            <c:bubble3D val="0"/>
            <c:spPr>
              <a:solidFill>
                <a:srgbClr val="DA9694"/>
              </a:solidFill>
              <a:ln w="12700">
                <a:solidFill>
                  <a:srgbClr val="BFBFBF"/>
                </a:solidFill>
              </a:ln>
            </c:spPr>
            <c:extLst>
              <c:ext xmlns:c16="http://schemas.microsoft.com/office/drawing/2014/chart" uri="{C3380CC4-5D6E-409C-BE32-E72D297353CC}">
                <c16:uniqueId val="{0000007B-FDF9-4670-884A-87802429C48C}"/>
              </c:ext>
            </c:extLst>
          </c:dPt>
          <c:dPt>
            <c:idx val="62"/>
            <c:bubble3D val="0"/>
            <c:spPr>
              <a:solidFill>
                <a:srgbClr val="C4D79B"/>
              </a:solidFill>
              <a:ln w="12700">
                <a:solidFill>
                  <a:srgbClr val="BFBFBF"/>
                </a:solidFill>
              </a:ln>
            </c:spPr>
            <c:extLst>
              <c:ext xmlns:c16="http://schemas.microsoft.com/office/drawing/2014/chart" uri="{C3380CC4-5D6E-409C-BE32-E72D297353CC}">
                <c16:uniqueId val="{0000007D-FDF9-4670-884A-87802429C48C}"/>
              </c:ext>
            </c:extLst>
          </c:dPt>
          <c:dPt>
            <c:idx val="63"/>
            <c:bubble3D val="0"/>
            <c:spPr>
              <a:solidFill>
                <a:srgbClr val="FABF8F"/>
              </a:solidFill>
              <a:ln w="12700">
                <a:solidFill>
                  <a:srgbClr val="BFBFBF"/>
                </a:solidFill>
              </a:ln>
            </c:spPr>
            <c:extLst>
              <c:ext xmlns:c16="http://schemas.microsoft.com/office/drawing/2014/chart" uri="{C3380CC4-5D6E-409C-BE32-E72D297353CC}">
                <c16:uniqueId val="{0000007F-FDF9-4670-884A-87802429C48C}"/>
              </c:ext>
            </c:extLst>
          </c:dPt>
          <c:dPt>
            <c:idx val="64"/>
            <c:bubble3D val="0"/>
            <c:spPr>
              <a:solidFill>
                <a:srgbClr val="92CDDC"/>
              </a:solidFill>
              <a:ln w="12700">
                <a:solidFill>
                  <a:srgbClr val="BFBFBF"/>
                </a:solidFill>
              </a:ln>
            </c:spPr>
            <c:extLst>
              <c:ext xmlns:c16="http://schemas.microsoft.com/office/drawing/2014/chart" uri="{C3380CC4-5D6E-409C-BE32-E72D297353CC}">
                <c16:uniqueId val="{00000081-FDF9-4670-884A-87802429C48C}"/>
              </c:ext>
            </c:extLst>
          </c:dPt>
          <c:dPt>
            <c:idx val="65"/>
            <c:bubble3D val="0"/>
            <c:spPr>
              <a:solidFill>
                <a:srgbClr val="B1A0C7"/>
              </a:solidFill>
              <a:ln w="12700">
                <a:solidFill>
                  <a:srgbClr val="BFBFBF"/>
                </a:solidFill>
              </a:ln>
            </c:spPr>
            <c:extLst>
              <c:ext xmlns:c16="http://schemas.microsoft.com/office/drawing/2014/chart" uri="{C3380CC4-5D6E-409C-BE32-E72D297353CC}">
                <c16:uniqueId val="{00000083-FDF9-4670-884A-87802429C48C}"/>
              </c:ext>
            </c:extLst>
          </c:dPt>
          <c:dPt>
            <c:idx val="66"/>
            <c:bubble3D val="0"/>
            <c:spPr>
              <a:solidFill>
                <a:srgbClr val="538DD5"/>
              </a:solidFill>
              <a:ln w="12700">
                <a:solidFill>
                  <a:srgbClr val="BFBFBF"/>
                </a:solidFill>
              </a:ln>
            </c:spPr>
            <c:extLst>
              <c:ext xmlns:c16="http://schemas.microsoft.com/office/drawing/2014/chart" uri="{C3380CC4-5D6E-409C-BE32-E72D297353CC}">
                <c16:uniqueId val="{00000085-FDF9-4670-884A-87802429C48C}"/>
              </c:ext>
            </c:extLst>
          </c:dPt>
          <c:dPt>
            <c:idx val="67"/>
            <c:bubble3D val="0"/>
            <c:spPr>
              <a:solidFill>
                <a:srgbClr val="B8CCE4"/>
              </a:solidFill>
              <a:ln w="12700">
                <a:solidFill>
                  <a:srgbClr val="BFBFBF"/>
                </a:solidFill>
              </a:ln>
            </c:spPr>
            <c:extLst>
              <c:ext xmlns:c16="http://schemas.microsoft.com/office/drawing/2014/chart" uri="{C3380CC4-5D6E-409C-BE32-E72D297353CC}">
                <c16:uniqueId val="{00000087-FDF9-4670-884A-87802429C48C}"/>
              </c:ext>
            </c:extLst>
          </c:dPt>
          <c:dPt>
            <c:idx val="68"/>
            <c:bubble3D val="0"/>
            <c:spPr>
              <a:solidFill>
                <a:srgbClr val="E6B8B7"/>
              </a:solidFill>
              <a:ln w="12700">
                <a:solidFill>
                  <a:srgbClr val="BFBFBF"/>
                </a:solidFill>
              </a:ln>
            </c:spPr>
            <c:extLst>
              <c:ext xmlns:c16="http://schemas.microsoft.com/office/drawing/2014/chart" uri="{C3380CC4-5D6E-409C-BE32-E72D297353CC}">
                <c16:uniqueId val="{00000089-FDF9-4670-884A-87802429C48C}"/>
              </c:ext>
            </c:extLst>
          </c:dPt>
          <c:dPt>
            <c:idx val="69"/>
            <c:bubble3D val="0"/>
            <c:spPr>
              <a:solidFill>
                <a:srgbClr val="D8E4BC"/>
              </a:solidFill>
              <a:ln w="12700">
                <a:solidFill>
                  <a:srgbClr val="BFBFBF"/>
                </a:solidFill>
              </a:ln>
            </c:spPr>
            <c:extLst>
              <c:ext xmlns:c16="http://schemas.microsoft.com/office/drawing/2014/chart" uri="{C3380CC4-5D6E-409C-BE32-E72D297353CC}">
                <c16:uniqueId val="{0000008B-FDF9-4670-884A-87802429C48C}"/>
              </c:ext>
            </c:extLst>
          </c:dPt>
          <c:dPt>
            <c:idx val="70"/>
            <c:bubble3D val="0"/>
            <c:spPr>
              <a:solidFill>
                <a:srgbClr val="FCD5B4"/>
              </a:solidFill>
              <a:ln w="12700">
                <a:solidFill>
                  <a:srgbClr val="BFBFBF"/>
                </a:solidFill>
              </a:ln>
            </c:spPr>
            <c:extLst>
              <c:ext xmlns:c16="http://schemas.microsoft.com/office/drawing/2014/chart" uri="{C3380CC4-5D6E-409C-BE32-E72D297353CC}">
                <c16:uniqueId val="{0000008D-FDF9-4670-884A-87802429C48C}"/>
              </c:ext>
            </c:extLst>
          </c:dPt>
          <c:dPt>
            <c:idx val="71"/>
            <c:bubble3D val="0"/>
            <c:spPr>
              <a:solidFill>
                <a:srgbClr val="B7DEE8"/>
              </a:solidFill>
              <a:ln w="12700">
                <a:solidFill>
                  <a:srgbClr val="BFBFBF"/>
                </a:solidFill>
              </a:ln>
            </c:spPr>
            <c:extLst>
              <c:ext xmlns:c16="http://schemas.microsoft.com/office/drawing/2014/chart" uri="{C3380CC4-5D6E-409C-BE32-E72D297353CC}">
                <c16:uniqueId val="{0000008F-FDF9-4670-884A-87802429C48C}"/>
              </c:ext>
            </c:extLst>
          </c:dPt>
          <c:dPt>
            <c:idx val="72"/>
            <c:bubble3D val="0"/>
            <c:spPr>
              <a:solidFill>
                <a:srgbClr val="CCC0DA"/>
              </a:solidFill>
              <a:ln w="12700">
                <a:solidFill>
                  <a:srgbClr val="BFBFBF"/>
                </a:solidFill>
              </a:ln>
            </c:spPr>
            <c:extLst>
              <c:ext xmlns:c16="http://schemas.microsoft.com/office/drawing/2014/chart" uri="{C3380CC4-5D6E-409C-BE32-E72D297353CC}">
                <c16:uniqueId val="{00000091-FDF9-4670-884A-87802429C48C}"/>
              </c:ext>
            </c:extLst>
          </c:dPt>
          <c:dPt>
            <c:idx val="73"/>
            <c:bubble3D val="0"/>
            <c:spPr>
              <a:solidFill>
                <a:srgbClr val="8DB4E2"/>
              </a:solidFill>
              <a:ln w="12700">
                <a:solidFill>
                  <a:srgbClr val="BFBFBF"/>
                </a:solidFill>
              </a:ln>
            </c:spPr>
            <c:extLst>
              <c:ext xmlns:c16="http://schemas.microsoft.com/office/drawing/2014/chart" uri="{C3380CC4-5D6E-409C-BE32-E72D297353CC}">
                <c16:uniqueId val="{00000093-FDF9-4670-884A-87802429C48C}"/>
              </c:ext>
            </c:extLst>
          </c:dPt>
          <c:dPt>
            <c:idx val="74"/>
            <c:bubble3D val="0"/>
            <c:spPr>
              <a:solidFill>
                <a:srgbClr val="DCE6F1"/>
              </a:solidFill>
              <a:ln w="12700">
                <a:solidFill>
                  <a:srgbClr val="BFBFBF"/>
                </a:solidFill>
              </a:ln>
            </c:spPr>
            <c:extLst>
              <c:ext xmlns:c16="http://schemas.microsoft.com/office/drawing/2014/chart" uri="{C3380CC4-5D6E-409C-BE32-E72D297353CC}">
                <c16:uniqueId val="{00000095-FDF9-4670-884A-87802429C48C}"/>
              </c:ext>
            </c:extLst>
          </c:dPt>
          <c:dPt>
            <c:idx val="75"/>
            <c:bubble3D val="0"/>
            <c:spPr>
              <a:solidFill>
                <a:srgbClr val="F2DCDB"/>
              </a:solidFill>
              <a:ln w="12700">
                <a:solidFill>
                  <a:srgbClr val="BFBFBF"/>
                </a:solidFill>
              </a:ln>
            </c:spPr>
            <c:extLst>
              <c:ext xmlns:c16="http://schemas.microsoft.com/office/drawing/2014/chart" uri="{C3380CC4-5D6E-409C-BE32-E72D297353CC}">
                <c16:uniqueId val="{00000097-FDF9-4670-884A-87802429C48C}"/>
              </c:ext>
            </c:extLst>
          </c:dPt>
          <c:dPt>
            <c:idx val="76"/>
            <c:bubble3D val="0"/>
            <c:spPr>
              <a:solidFill>
                <a:srgbClr val="EBF1DE"/>
              </a:solidFill>
              <a:ln w="12700">
                <a:solidFill>
                  <a:srgbClr val="BFBFBF"/>
                </a:solidFill>
              </a:ln>
            </c:spPr>
            <c:extLst>
              <c:ext xmlns:c16="http://schemas.microsoft.com/office/drawing/2014/chart" uri="{C3380CC4-5D6E-409C-BE32-E72D297353CC}">
                <c16:uniqueId val="{00000099-FDF9-4670-884A-87802429C48C}"/>
              </c:ext>
            </c:extLst>
          </c:dPt>
          <c:dPt>
            <c:idx val="77"/>
            <c:bubble3D val="0"/>
            <c:spPr>
              <a:solidFill>
                <a:srgbClr val="FDE9D9"/>
              </a:solidFill>
              <a:ln w="12700">
                <a:solidFill>
                  <a:srgbClr val="BFBFBF"/>
                </a:solidFill>
              </a:ln>
            </c:spPr>
            <c:extLst>
              <c:ext xmlns:c16="http://schemas.microsoft.com/office/drawing/2014/chart" uri="{C3380CC4-5D6E-409C-BE32-E72D297353CC}">
                <c16:uniqueId val="{0000009B-FDF9-4670-884A-87802429C48C}"/>
              </c:ext>
            </c:extLst>
          </c:dPt>
          <c:dPt>
            <c:idx val="78"/>
            <c:bubble3D val="0"/>
            <c:spPr>
              <a:solidFill>
                <a:srgbClr val="DAEEF3"/>
              </a:solidFill>
              <a:ln w="12700">
                <a:solidFill>
                  <a:srgbClr val="BFBFBF"/>
                </a:solidFill>
              </a:ln>
            </c:spPr>
            <c:extLst>
              <c:ext xmlns:c16="http://schemas.microsoft.com/office/drawing/2014/chart" uri="{C3380CC4-5D6E-409C-BE32-E72D297353CC}">
                <c16:uniqueId val="{0000009D-FDF9-4670-884A-87802429C48C}"/>
              </c:ext>
            </c:extLst>
          </c:dPt>
          <c:dPt>
            <c:idx val="79"/>
            <c:bubble3D val="0"/>
            <c:spPr>
              <a:solidFill>
                <a:srgbClr val="E4DFEC"/>
              </a:solidFill>
              <a:ln w="12700">
                <a:solidFill>
                  <a:srgbClr val="BFBFBF"/>
                </a:solidFill>
              </a:ln>
            </c:spPr>
            <c:extLst>
              <c:ext xmlns:c16="http://schemas.microsoft.com/office/drawing/2014/chart" uri="{C3380CC4-5D6E-409C-BE32-E72D297353CC}">
                <c16:uniqueId val="{0000009F-FDF9-4670-884A-87802429C48C}"/>
              </c:ext>
            </c:extLst>
          </c:dPt>
          <c:dPt>
            <c:idx val="80"/>
            <c:bubble3D val="0"/>
            <c:spPr>
              <a:solidFill>
                <a:srgbClr val="95B3D7"/>
              </a:solidFill>
              <a:ln w="12700">
                <a:solidFill>
                  <a:srgbClr val="BFBFBF"/>
                </a:solidFill>
              </a:ln>
            </c:spPr>
            <c:extLst>
              <c:ext xmlns:c16="http://schemas.microsoft.com/office/drawing/2014/chart" uri="{C3380CC4-5D6E-409C-BE32-E72D297353CC}">
                <c16:uniqueId val="{000000A1-FDF9-4670-884A-87802429C48C}"/>
              </c:ext>
            </c:extLst>
          </c:dPt>
          <c:dPt>
            <c:idx val="81"/>
            <c:bubble3D val="0"/>
            <c:spPr>
              <a:solidFill>
                <a:srgbClr val="DA9694"/>
              </a:solidFill>
              <a:ln w="12700">
                <a:solidFill>
                  <a:srgbClr val="BFBFBF"/>
                </a:solidFill>
              </a:ln>
            </c:spPr>
            <c:extLst>
              <c:ext xmlns:c16="http://schemas.microsoft.com/office/drawing/2014/chart" uri="{C3380CC4-5D6E-409C-BE32-E72D297353CC}">
                <c16:uniqueId val="{000000A3-FDF9-4670-884A-87802429C48C}"/>
              </c:ext>
            </c:extLst>
          </c:dPt>
          <c:dPt>
            <c:idx val="82"/>
            <c:bubble3D val="0"/>
            <c:spPr>
              <a:solidFill>
                <a:srgbClr val="C4D79B"/>
              </a:solidFill>
              <a:ln w="12700">
                <a:solidFill>
                  <a:srgbClr val="BFBFBF"/>
                </a:solidFill>
              </a:ln>
            </c:spPr>
            <c:extLst>
              <c:ext xmlns:c16="http://schemas.microsoft.com/office/drawing/2014/chart" uri="{C3380CC4-5D6E-409C-BE32-E72D297353CC}">
                <c16:uniqueId val="{000000A5-FDF9-4670-884A-87802429C48C}"/>
              </c:ext>
            </c:extLst>
          </c:dPt>
          <c:dPt>
            <c:idx val="83"/>
            <c:bubble3D val="0"/>
            <c:spPr>
              <a:solidFill>
                <a:srgbClr val="FABF8F"/>
              </a:solidFill>
              <a:ln w="12700">
                <a:solidFill>
                  <a:srgbClr val="BFBFBF"/>
                </a:solidFill>
              </a:ln>
            </c:spPr>
            <c:extLst>
              <c:ext xmlns:c16="http://schemas.microsoft.com/office/drawing/2014/chart" uri="{C3380CC4-5D6E-409C-BE32-E72D297353CC}">
                <c16:uniqueId val="{000000A7-FDF9-4670-884A-87802429C48C}"/>
              </c:ext>
            </c:extLst>
          </c:dPt>
          <c:dPt>
            <c:idx val="84"/>
            <c:bubble3D val="0"/>
            <c:spPr>
              <a:solidFill>
                <a:srgbClr val="92CDDC"/>
              </a:solidFill>
              <a:ln w="12700">
                <a:solidFill>
                  <a:srgbClr val="BFBFBF"/>
                </a:solidFill>
              </a:ln>
            </c:spPr>
            <c:extLst>
              <c:ext xmlns:c16="http://schemas.microsoft.com/office/drawing/2014/chart" uri="{C3380CC4-5D6E-409C-BE32-E72D297353CC}">
                <c16:uniqueId val="{000000A9-FDF9-4670-884A-87802429C48C}"/>
              </c:ext>
            </c:extLst>
          </c:dPt>
          <c:dPt>
            <c:idx val="85"/>
            <c:bubble3D val="0"/>
            <c:spPr>
              <a:solidFill>
                <a:srgbClr val="B1A0C7"/>
              </a:solidFill>
              <a:ln w="12700">
                <a:solidFill>
                  <a:srgbClr val="BFBFBF"/>
                </a:solidFill>
              </a:ln>
            </c:spPr>
            <c:extLst>
              <c:ext xmlns:c16="http://schemas.microsoft.com/office/drawing/2014/chart" uri="{C3380CC4-5D6E-409C-BE32-E72D297353CC}">
                <c16:uniqueId val="{000000AB-FDF9-4670-884A-87802429C48C}"/>
              </c:ext>
            </c:extLst>
          </c:dPt>
          <c:dPt>
            <c:idx val="86"/>
            <c:bubble3D val="0"/>
            <c:spPr>
              <a:solidFill>
                <a:srgbClr val="538DD5"/>
              </a:solidFill>
              <a:ln w="12700">
                <a:solidFill>
                  <a:srgbClr val="BFBFBF"/>
                </a:solidFill>
              </a:ln>
            </c:spPr>
            <c:extLst>
              <c:ext xmlns:c16="http://schemas.microsoft.com/office/drawing/2014/chart" uri="{C3380CC4-5D6E-409C-BE32-E72D297353CC}">
                <c16:uniqueId val="{000000AD-FDF9-4670-884A-87802429C48C}"/>
              </c:ext>
            </c:extLst>
          </c:dPt>
          <c:dPt>
            <c:idx val="87"/>
            <c:bubble3D val="0"/>
            <c:spPr>
              <a:solidFill>
                <a:srgbClr val="B8CCE4"/>
              </a:solidFill>
              <a:ln w="12700">
                <a:solidFill>
                  <a:srgbClr val="BFBFBF"/>
                </a:solidFill>
              </a:ln>
            </c:spPr>
            <c:extLst>
              <c:ext xmlns:c16="http://schemas.microsoft.com/office/drawing/2014/chart" uri="{C3380CC4-5D6E-409C-BE32-E72D297353CC}">
                <c16:uniqueId val="{000000AF-FDF9-4670-884A-87802429C48C}"/>
              </c:ext>
            </c:extLst>
          </c:dPt>
          <c:dPt>
            <c:idx val="88"/>
            <c:bubble3D val="0"/>
            <c:spPr>
              <a:solidFill>
                <a:srgbClr val="E6B8B7"/>
              </a:solidFill>
              <a:ln w="12700">
                <a:solidFill>
                  <a:srgbClr val="BFBFBF"/>
                </a:solidFill>
              </a:ln>
            </c:spPr>
            <c:extLst>
              <c:ext xmlns:c16="http://schemas.microsoft.com/office/drawing/2014/chart" uri="{C3380CC4-5D6E-409C-BE32-E72D297353CC}">
                <c16:uniqueId val="{000000B1-FDF9-4670-884A-87802429C48C}"/>
              </c:ext>
            </c:extLst>
          </c:dPt>
          <c:dPt>
            <c:idx val="89"/>
            <c:bubble3D val="0"/>
            <c:spPr>
              <a:solidFill>
                <a:srgbClr val="D8E4BC"/>
              </a:solidFill>
              <a:ln w="12700">
                <a:solidFill>
                  <a:srgbClr val="BFBFBF"/>
                </a:solidFill>
              </a:ln>
            </c:spPr>
            <c:extLst>
              <c:ext xmlns:c16="http://schemas.microsoft.com/office/drawing/2014/chart" uri="{C3380CC4-5D6E-409C-BE32-E72D297353CC}">
                <c16:uniqueId val="{000000B3-FDF9-4670-884A-87802429C48C}"/>
              </c:ext>
            </c:extLst>
          </c:dPt>
          <c:dPt>
            <c:idx val="90"/>
            <c:bubble3D val="0"/>
            <c:spPr>
              <a:solidFill>
                <a:srgbClr val="FCD5B4"/>
              </a:solidFill>
              <a:ln w="12700">
                <a:solidFill>
                  <a:srgbClr val="BFBFBF"/>
                </a:solidFill>
              </a:ln>
            </c:spPr>
            <c:extLst>
              <c:ext xmlns:c16="http://schemas.microsoft.com/office/drawing/2014/chart" uri="{C3380CC4-5D6E-409C-BE32-E72D297353CC}">
                <c16:uniqueId val="{000000B5-FDF9-4670-884A-87802429C48C}"/>
              </c:ext>
            </c:extLst>
          </c:dPt>
          <c:dPt>
            <c:idx val="91"/>
            <c:bubble3D val="0"/>
            <c:spPr>
              <a:solidFill>
                <a:srgbClr val="B7DEE8"/>
              </a:solidFill>
              <a:ln w="12700">
                <a:solidFill>
                  <a:srgbClr val="BFBFBF"/>
                </a:solidFill>
              </a:ln>
            </c:spPr>
            <c:extLst>
              <c:ext xmlns:c16="http://schemas.microsoft.com/office/drawing/2014/chart" uri="{C3380CC4-5D6E-409C-BE32-E72D297353CC}">
                <c16:uniqueId val="{000000B7-FDF9-4670-884A-87802429C48C}"/>
              </c:ext>
            </c:extLst>
          </c:dPt>
          <c:dPt>
            <c:idx val="92"/>
            <c:bubble3D val="0"/>
            <c:spPr>
              <a:solidFill>
                <a:srgbClr val="CCC0DA"/>
              </a:solidFill>
              <a:ln w="12700">
                <a:solidFill>
                  <a:srgbClr val="BFBFBF"/>
                </a:solidFill>
              </a:ln>
            </c:spPr>
            <c:extLst>
              <c:ext xmlns:c16="http://schemas.microsoft.com/office/drawing/2014/chart" uri="{C3380CC4-5D6E-409C-BE32-E72D297353CC}">
                <c16:uniqueId val="{000000B9-FDF9-4670-884A-87802429C48C}"/>
              </c:ext>
            </c:extLst>
          </c:dPt>
          <c:dPt>
            <c:idx val="93"/>
            <c:bubble3D val="0"/>
            <c:spPr>
              <a:solidFill>
                <a:srgbClr val="8DB4E2"/>
              </a:solidFill>
              <a:ln w="12700">
                <a:solidFill>
                  <a:srgbClr val="BFBFBF"/>
                </a:solidFill>
              </a:ln>
            </c:spPr>
            <c:extLst>
              <c:ext xmlns:c16="http://schemas.microsoft.com/office/drawing/2014/chart" uri="{C3380CC4-5D6E-409C-BE32-E72D297353CC}">
                <c16:uniqueId val="{000000BB-FDF9-4670-884A-87802429C48C}"/>
              </c:ext>
            </c:extLst>
          </c:dPt>
          <c:dPt>
            <c:idx val="94"/>
            <c:bubble3D val="0"/>
            <c:spPr>
              <a:solidFill>
                <a:srgbClr val="DCE6F1"/>
              </a:solidFill>
              <a:ln w="12700">
                <a:solidFill>
                  <a:srgbClr val="BFBFBF"/>
                </a:solidFill>
              </a:ln>
            </c:spPr>
            <c:extLst>
              <c:ext xmlns:c16="http://schemas.microsoft.com/office/drawing/2014/chart" uri="{C3380CC4-5D6E-409C-BE32-E72D297353CC}">
                <c16:uniqueId val="{000000BD-FDF9-4670-884A-87802429C48C}"/>
              </c:ext>
            </c:extLst>
          </c:dPt>
          <c:dPt>
            <c:idx val="95"/>
            <c:bubble3D val="0"/>
            <c:spPr>
              <a:solidFill>
                <a:srgbClr val="F2DCDB"/>
              </a:solidFill>
              <a:ln w="12700">
                <a:solidFill>
                  <a:srgbClr val="BFBFBF"/>
                </a:solidFill>
              </a:ln>
            </c:spPr>
            <c:extLst>
              <c:ext xmlns:c16="http://schemas.microsoft.com/office/drawing/2014/chart" uri="{C3380CC4-5D6E-409C-BE32-E72D297353CC}">
                <c16:uniqueId val="{000000BF-FDF9-4670-884A-87802429C48C}"/>
              </c:ext>
            </c:extLst>
          </c:dPt>
          <c:dPt>
            <c:idx val="96"/>
            <c:bubble3D val="0"/>
            <c:spPr>
              <a:solidFill>
                <a:srgbClr val="EBF1DE"/>
              </a:solidFill>
              <a:ln w="12700">
                <a:solidFill>
                  <a:srgbClr val="BFBFBF"/>
                </a:solidFill>
              </a:ln>
            </c:spPr>
            <c:extLst>
              <c:ext xmlns:c16="http://schemas.microsoft.com/office/drawing/2014/chart" uri="{C3380CC4-5D6E-409C-BE32-E72D297353CC}">
                <c16:uniqueId val="{000000C1-FDF9-4670-884A-87802429C48C}"/>
              </c:ext>
            </c:extLst>
          </c:dPt>
          <c:dPt>
            <c:idx val="97"/>
            <c:bubble3D val="0"/>
            <c:spPr>
              <a:solidFill>
                <a:srgbClr val="FDE9D9"/>
              </a:solidFill>
              <a:ln w="12700">
                <a:solidFill>
                  <a:srgbClr val="BFBFBF"/>
                </a:solidFill>
              </a:ln>
            </c:spPr>
            <c:extLst>
              <c:ext xmlns:c16="http://schemas.microsoft.com/office/drawing/2014/chart" uri="{C3380CC4-5D6E-409C-BE32-E72D297353CC}">
                <c16:uniqueId val="{000000C3-FDF9-4670-884A-87802429C48C}"/>
              </c:ext>
            </c:extLst>
          </c:dPt>
          <c:dPt>
            <c:idx val="98"/>
            <c:bubble3D val="0"/>
            <c:spPr>
              <a:solidFill>
                <a:srgbClr val="DAEEF3"/>
              </a:solidFill>
              <a:ln w="12700">
                <a:solidFill>
                  <a:srgbClr val="BFBFBF"/>
                </a:solidFill>
              </a:ln>
            </c:spPr>
            <c:extLst>
              <c:ext xmlns:c16="http://schemas.microsoft.com/office/drawing/2014/chart" uri="{C3380CC4-5D6E-409C-BE32-E72D297353CC}">
                <c16:uniqueId val="{000000C5-FDF9-4670-884A-87802429C48C}"/>
              </c:ext>
            </c:extLst>
          </c:dPt>
          <c:dPt>
            <c:idx val="99"/>
            <c:bubble3D val="0"/>
            <c:spPr>
              <a:solidFill>
                <a:srgbClr val="E4DFEC"/>
              </a:solidFill>
              <a:ln w="12700">
                <a:solidFill>
                  <a:srgbClr val="BFBFBF"/>
                </a:solidFill>
              </a:ln>
            </c:spPr>
            <c:extLst>
              <c:ext xmlns:c16="http://schemas.microsoft.com/office/drawing/2014/chart" uri="{C3380CC4-5D6E-409C-BE32-E72D297353CC}">
                <c16:uniqueId val="{000000C7-FDF9-4670-884A-87802429C48C}"/>
              </c:ext>
            </c:extLst>
          </c:dPt>
          <c:dPt>
            <c:idx val="100"/>
            <c:bubble3D val="0"/>
            <c:spPr>
              <a:solidFill>
                <a:srgbClr val="95B3D7"/>
              </a:solidFill>
              <a:ln w="12700">
                <a:solidFill>
                  <a:srgbClr val="BFBFBF"/>
                </a:solidFill>
              </a:ln>
            </c:spPr>
            <c:extLst>
              <c:ext xmlns:c16="http://schemas.microsoft.com/office/drawing/2014/chart" uri="{C3380CC4-5D6E-409C-BE32-E72D297353CC}">
                <c16:uniqueId val="{000000C9-FDF9-4670-884A-87802429C48C}"/>
              </c:ext>
            </c:extLst>
          </c:dPt>
          <c:dPt>
            <c:idx val="101"/>
            <c:bubble3D val="0"/>
            <c:spPr>
              <a:solidFill>
                <a:srgbClr val="DA9694"/>
              </a:solidFill>
              <a:ln w="12700">
                <a:solidFill>
                  <a:srgbClr val="BFBFBF"/>
                </a:solidFill>
              </a:ln>
            </c:spPr>
            <c:extLst>
              <c:ext xmlns:c16="http://schemas.microsoft.com/office/drawing/2014/chart" uri="{C3380CC4-5D6E-409C-BE32-E72D297353CC}">
                <c16:uniqueId val="{000000CB-FDF9-4670-884A-87802429C48C}"/>
              </c:ext>
            </c:extLst>
          </c:dPt>
          <c:dPt>
            <c:idx val="102"/>
            <c:bubble3D val="0"/>
            <c:spPr>
              <a:solidFill>
                <a:srgbClr val="C4D79B"/>
              </a:solidFill>
              <a:ln w="12700">
                <a:solidFill>
                  <a:srgbClr val="BFBFBF"/>
                </a:solidFill>
              </a:ln>
            </c:spPr>
            <c:extLst>
              <c:ext xmlns:c16="http://schemas.microsoft.com/office/drawing/2014/chart" uri="{C3380CC4-5D6E-409C-BE32-E72D297353CC}">
                <c16:uniqueId val="{000000CD-FDF9-4670-884A-87802429C48C}"/>
              </c:ext>
            </c:extLst>
          </c:dPt>
          <c:dPt>
            <c:idx val="103"/>
            <c:bubble3D val="0"/>
            <c:spPr>
              <a:solidFill>
                <a:srgbClr val="FABF8F"/>
              </a:solidFill>
              <a:ln w="12700">
                <a:solidFill>
                  <a:srgbClr val="BFBFBF"/>
                </a:solidFill>
              </a:ln>
            </c:spPr>
            <c:extLst>
              <c:ext xmlns:c16="http://schemas.microsoft.com/office/drawing/2014/chart" uri="{C3380CC4-5D6E-409C-BE32-E72D297353CC}">
                <c16:uniqueId val="{000000CF-FDF9-4670-884A-87802429C48C}"/>
              </c:ext>
            </c:extLst>
          </c:dPt>
          <c:dPt>
            <c:idx val="104"/>
            <c:bubble3D val="0"/>
            <c:spPr>
              <a:solidFill>
                <a:srgbClr val="92CDDC"/>
              </a:solidFill>
              <a:ln w="12700">
                <a:solidFill>
                  <a:srgbClr val="BFBFBF"/>
                </a:solidFill>
              </a:ln>
            </c:spPr>
            <c:extLst>
              <c:ext xmlns:c16="http://schemas.microsoft.com/office/drawing/2014/chart" uri="{C3380CC4-5D6E-409C-BE32-E72D297353CC}">
                <c16:uniqueId val="{000000D1-FDF9-4670-884A-87802429C48C}"/>
              </c:ext>
            </c:extLst>
          </c:dPt>
          <c:dPt>
            <c:idx val="105"/>
            <c:bubble3D val="0"/>
            <c:spPr>
              <a:solidFill>
                <a:srgbClr val="B1A0C7"/>
              </a:solidFill>
              <a:ln w="12700">
                <a:solidFill>
                  <a:srgbClr val="BFBFBF"/>
                </a:solidFill>
              </a:ln>
            </c:spPr>
            <c:extLst>
              <c:ext xmlns:c16="http://schemas.microsoft.com/office/drawing/2014/chart" uri="{C3380CC4-5D6E-409C-BE32-E72D297353CC}">
                <c16:uniqueId val="{000000D3-FDF9-4670-884A-87802429C48C}"/>
              </c:ext>
            </c:extLst>
          </c:dPt>
          <c:dPt>
            <c:idx val="106"/>
            <c:bubble3D val="0"/>
            <c:spPr>
              <a:solidFill>
                <a:srgbClr val="538DD5"/>
              </a:solidFill>
              <a:ln w="12700">
                <a:solidFill>
                  <a:srgbClr val="BFBFBF"/>
                </a:solidFill>
              </a:ln>
            </c:spPr>
            <c:extLst>
              <c:ext xmlns:c16="http://schemas.microsoft.com/office/drawing/2014/chart" uri="{C3380CC4-5D6E-409C-BE32-E72D297353CC}">
                <c16:uniqueId val="{000000D5-FDF9-4670-884A-87802429C48C}"/>
              </c:ext>
            </c:extLst>
          </c:dPt>
          <c:dPt>
            <c:idx val="107"/>
            <c:bubble3D val="0"/>
            <c:spPr>
              <a:solidFill>
                <a:srgbClr val="B8CCE4"/>
              </a:solidFill>
              <a:ln w="12700">
                <a:solidFill>
                  <a:srgbClr val="BFBFBF"/>
                </a:solidFill>
              </a:ln>
            </c:spPr>
            <c:extLst>
              <c:ext xmlns:c16="http://schemas.microsoft.com/office/drawing/2014/chart" uri="{C3380CC4-5D6E-409C-BE32-E72D297353CC}">
                <c16:uniqueId val="{000000D7-FDF9-4670-884A-87802429C48C}"/>
              </c:ext>
            </c:extLst>
          </c:dPt>
          <c:dPt>
            <c:idx val="108"/>
            <c:bubble3D val="0"/>
            <c:spPr>
              <a:solidFill>
                <a:srgbClr val="E6B8B7"/>
              </a:solidFill>
              <a:ln w="12700">
                <a:solidFill>
                  <a:srgbClr val="BFBFBF"/>
                </a:solidFill>
              </a:ln>
            </c:spPr>
            <c:extLst>
              <c:ext xmlns:c16="http://schemas.microsoft.com/office/drawing/2014/chart" uri="{C3380CC4-5D6E-409C-BE32-E72D297353CC}">
                <c16:uniqueId val="{000000D9-FDF9-4670-884A-87802429C48C}"/>
              </c:ext>
            </c:extLst>
          </c:dPt>
          <c:dPt>
            <c:idx val="109"/>
            <c:bubble3D val="0"/>
            <c:spPr>
              <a:solidFill>
                <a:srgbClr val="D8E4BC"/>
              </a:solidFill>
              <a:ln w="12700">
                <a:solidFill>
                  <a:srgbClr val="BFBFBF"/>
                </a:solidFill>
              </a:ln>
            </c:spPr>
            <c:extLst>
              <c:ext xmlns:c16="http://schemas.microsoft.com/office/drawing/2014/chart" uri="{C3380CC4-5D6E-409C-BE32-E72D297353CC}">
                <c16:uniqueId val="{000000DB-FDF9-4670-884A-87802429C48C}"/>
              </c:ext>
            </c:extLst>
          </c:dPt>
          <c:dPt>
            <c:idx val="110"/>
            <c:bubble3D val="0"/>
            <c:spPr>
              <a:solidFill>
                <a:srgbClr val="FCD5B4"/>
              </a:solidFill>
              <a:ln w="12700">
                <a:solidFill>
                  <a:srgbClr val="BFBFBF"/>
                </a:solidFill>
              </a:ln>
            </c:spPr>
            <c:extLst>
              <c:ext xmlns:c16="http://schemas.microsoft.com/office/drawing/2014/chart" uri="{C3380CC4-5D6E-409C-BE32-E72D297353CC}">
                <c16:uniqueId val="{000000DD-FDF9-4670-884A-87802429C48C}"/>
              </c:ext>
            </c:extLst>
          </c:dPt>
          <c:dPt>
            <c:idx val="111"/>
            <c:bubble3D val="0"/>
            <c:spPr>
              <a:solidFill>
                <a:srgbClr val="B7DEE8"/>
              </a:solidFill>
              <a:ln w="12700">
                <a:solidFill>
                  <a:srgbClr val="BFBFBF"/>
                </a:solidFill>
              </a:ln>
            </c:spPr>
            <c:extLst>
              <c:ext xmlns:c16="http://schemas.microsoft.com/office/drawing/2014/chart" uri="{C3380CC4-5D6E-409C-BE32-E72D297353CC}">
                <c16:uniqueId val="{000000DF-FDF9-4670-884A-87802429C48C}"/>
              </c:ext>
            </c:extLst>
          </c:dPt>
          <c:dPt>
            <c:idx val="112"/>
            <c:bubble3D val="0"/>
            <c:spPr>
              <a:solidFill>
                <a:srgbClr val="CCC0DA"/>
              </a:solidFill>
              <a:ln w="12700">
                <a:solidFill>
                  <a:srgbClr val="BFBFBF"/>
                </a:solidFill>
              </a:ln>
            </c:spPr>
            <c:extLst>
              <c:ext xmlns:c16="http://schemas.microsoft.com/office/drawing/2014/chart" uri="{C3380CC4-5D6E-409C-BE32-E72D297353CC}">
                <c16:uniqueId val="{000000E1-FDF9-4670-884A-87802429C48C}"/>
              </c:ext>
            </c:extLst>
          </c:dPt>
          <c:dPt>
            <c:idx val="113"/>
            <c:bubble3D val="0"/>
            <c:spPr>
              <a:solidFill>
                <a:srgbClr val="8DB4E2"/>
              </a:solidFill>
              <a:ln w="12700">
                <a:solidFill>
                  <a:srgbClr val="BFBFBF"/>
                </a:solidFill>
              </a:ln>
            </c:spPr>
            <c:extLst>
              <c:ext xmlns:c16="http://schemas.microsoft.com/office/drawing/2014/chart" uri="{C3380CC4-5D6E-409C-BE32-E72D297353CC}">
                <c16:uniqueId val="{000000E3-FDF9-4670-884A-87802429C48C}"/>
              </c:ext>
            </c:extLst>
          </c:dPt>
          <c:dPt>
            <c:idx val="114"/>
            <c:bubble3D val="0"/>
            <c:spPr>
              <a:solidFill>
                <a:srgbClr val="DCE6F1"/>
              </a:solidFill>
              <a:ln w="12700">
                <a:solidFill>
                  <a:srgbClr val="BFBFBF"/>
                </a:solidFill>
              </a:ln>
            </c:spPr>
            <c:extLst>
              <c:ext xmlns:c16="http://schemas.microsoft.com/office/drawing/2014/chart" uri="{C3380CC4-5D6E-409C-BE32-E72D297353CC}">
                <c16:uniqueId val="{000000E5-FDF9-4670-884A-87802429C48C}"/>
              </c:ext>
            </c:extLst>
          </c:dPt>
          <c:dPt>
            <c:idx val="115"/>
            <c:bubble3D val="0"/>
            <c:spPr>
              <a:solidFill>
                <a:srgbClr val="F2DCDB"/>
              </a:solidFill>
              <a:ln w="12700">
                <a:solidFill>
                  <a:srgbClr val="BFBFBF"/>
                </a:solidFill>
              </a:ln>
            </c:spPr>
            <c:extLst>
              <c:ext xmlns:c16="http://schemas.microsoft.com/office/drawing/2014/chart" uri="{C3380CC4-5D6E-409C-BE32-E72D297353CC}">
                <c16:uniqueId val="{000000E7-FDF9-4670-884A-87802429C48C}"/>
              </c:ext>
            </c:extLst>
          </c:dPt>
          <c:dPt>
            <c:idx val="116"/>
            <c:bubble3D val="0"/>
            <c:spPr>
              <a:solidFill>
                <a:srgbClr val="EBF1DE"/>
              </a:solidFill>
              <a:ln w="12700">
                <a:solidFill>
                  <a:srgbClr val="BFBFBF"/>
                </a:solidFill>
              </a:ln>
            </c:spPr>
            <c:extLst>
              <c:ext xmlns:c16="http://schemas.microsoft.com/office/drawing/2014/chart" uri="{C3380CC4-5D6E-409C-BE32-E72D297353CC}">
                <c16:uniqueId val="{000000E9-FDF9-4670-884A-87802429C48C}"/>
              </c:ext>
            </c:extLst>
          </c:dPt>
          <c:dPt>
            <c:idx val="117"/>
            <c:bubble3D val="0"/>
            <c:spPr>
              <a:solidFill>
                <a:srgbClr val="FDE9D9"/>
              </a:solidFill>
              <a:ln w="12700">
                <a:solidFill>
                  <a:srgbClr val="BFBFBF"/>
                </a:solidFill>
              </a:ln>
            </c:spPr>
            <c:extLst>
              <c:ext xmlns:c16="http://schemas.microsoft.com/office/drawing/2014/chart" uri="{C3380CC4-5D6E-409C-BE32-E72D297353CC}">
                <c16:uniqueId val="{000000EB-FDF9-4670-884A-87802429C48C}"/>
              </c:ext>
            </c:extLst>
          </c:dPt>
          <c:dPt>
            <c:idx val="118"/>
            <c:bubble3D val="0"/>
            <c:spPr>
              <a:solidFill>
                <a:srgbClr val="DAEEF3"/>
              </a:solidFill>
              <a:ln w="12700">
                <a:solidFill>
                  <a:srgbClr val="BFBFBF"/>
                </a:solidFill>
              </a:ln>
            </c:spPr>
            <c:extLst>
              <c:ext xmlns:c16="http://schemas.microsoft.com/office/drawing/2014/chart" uri="{C3380CC4-5D6E-409C-BE32-E72D297353CC}">
                <c16:uniqueId val="{000000ED-FDF9-4670-884A-87802429C48C}"/>
              </c:ext>
            </c:extLst>
          </c:dPt>
          <c:dPt>
            <c:idx val="119"/>
            <c:bubble3D val="0"/>
            <c:spPr>
              <a:solidFill>
                <a:srgbClr val="E4DFEC"/>
              </a:solidFill>
              <a:ln w="12700">
                <a:solidFill>
                  <a:srgbClr val="BFBFBF"/>
                </a:solidFill>
              </a:ln>
            </c:spPr>
            <c:extLst>
              <c:ext xmlns:c16="http://schemas.microsoft.com/office/drawing/2014/chart" uri="{C3380CC4-5D6E-409C-BE32-E72D297353CC}">
                <c16:uniqueId val="{000000EF-FDF9-4670-884A-87802429C48C}"/>
              </c:ext>
            </c:extLst>
          </c:dPt>
          <c:dPt>
            <c:idx val="120"/>
            <c:bubble3D val="0"/>
            <c:spPr>
              <a:solidFill>
                <a:srgbClr val="95B3D7"/>
              </a:solidFill>
              <a:ln w="12700">
                <a:solidFill>
                  <a:srgbClr val="BFBFBF"/>
                </a:solidFill>
              </a:ln>
            </c:spPr>
            <c:extLst>
              <c:ext xmlns:c16="http://schemas.microsoft.com/office/drawing/2014/chart" uri="{C3380CC4-5D6E-409C-BE32-E72D297353CC}">
                <c16:uniqueId val="{000000F1-FDF9-4670-884A-87802429C48C}"/>
              </c:ext>
            </c:extLst>
          </c:dPt>
          <c:dPt>
            <c:idx val="121"/>
            <c:bubble3D val="0"/>
            <c:spPr>
              <a:solidFill>
                <a:srgbClr val="DA9694"/>
              </a:solidFill>
              <a:ln w="12700">
                <a:solidFill>
                  <a:srgbClr val="BFBFBF"/>
                </a:solidFill>
              </a:ln>
            </c:spPr>
            <c:extLst>
              <c:ext xmlns:c16="http://schemas.microsoft.com/office/drawing/2014/chart" uri="{C3380CC4-5D6E-409C-BE32-E72D297353CC}">
                <c16:uniqueId val="{000000F3-FDF9-4670-884A-87802429C48C}"/>
              </c:ext>
            </c:extLst>
          </c:dPt>
          <c:dPt>
            <c:idx val="122"/>
            <c:bubble3D val="0"/>
            <c:spPr>
              <a:solidFill>
                <a:srgbClr val="C4D79B"/>
              </a:solidFill>
              <a:ln w="12700">
                <a:solidFill>
                  <a:srgbClr val="BFBFBF"/>
                </a:solidFill>
              </a:ln>
            </c:spPr>
            <c:extLst>
              <c:ext xmlns:c16="http://schemas.microsoft.com/office/drawing/2014/chart" uri="{C3380CC4-5D6E-409C-BE32-E72D297353CC}">
                <c16:uniqueId val="{000000F5-FDF9-4670-884A-87802429C48C}"/>
              </c:ext>
            </c:extLst>
          </c:dPt>
          <c:dPt>
            <c:idx val="123"/>
            <c:bubble3D val="0"/>
            <c:spPr>
              <a:solidFill>
                <a:srgbClr val="FABF8F"/>
              </a:solidFill>
              <a:ln w="12700">
                <a:solidFill>
                  <a:srgbClr val="BFBFBF"/>
                </a:solidFill>
              </a:ln>
            </c:spPr>
            <c:extLst>
              <c:ext xmlns:c16="http://schemas.microsoft.com/office/drawing/2014/chart" uri="{C3380CC4-5D6E-409C-BE32-E72D297353CC}">
                <c16:uniqueId val="{000000F7-FDF9-4670-884A-87802429C48C}"/>
              </c:ext>
            </c:extLst>
          </c:dPt>
          <c:dPt>
            <c:idx val="124"/>
            <c:bubble3D val="0"/>
            <c:spPr>
              <a:solidFill>
                <a:srgbClr val="92CDDC"/>
              </a:solidFill>
              <a:ln w="12700">
                <a:solidFill>
                  <a:srgbClr val="BFBFBF"/>
                </a:solidFill>
              </a:ln>
            </c:spPr>
            <c:extLst>
              <c:ext xmlns:c16="http://schemas.microsoft.com/office/drawing/2014/chart" uri="{C3380CC4-5D6E-409C-BE32-E72D297353CC}">
                <c16:uniqueId val="{000000F9-FDF9-4670-884A-87802429C48C}"/>
              </c:ext>
            </c:extLst>
          </c:dPt>
          <c:dPt>
            <c:idx val="125"/>
            <c:bubble3D val="0"/>
            <c:spPr>
              <a:solidFill>
                <a:srgbClr val="B1A0C7"/>
              </a:solidFill>
              <a:ln w="12700">
                <a:solidFill>
                  <a:srgbClr val="BFBFBF"/>
                </a:solidFill>
              </a:ln>
            </c:spPr>
            <c:extLst>
              <c:ext xmlns:c16="http://schemas.microsoft.com/office/drawing/2014/chart" uri="{C3380CC4-5D6E-409C-BE32-E72D297353CC}">
                <c16:uniqueId val="{000000FB-FDF9-4670-884A-87802429C48C}"/>
              </c:ext>
            </c:extLst>
          </c:dPt>
          <c:dPt>
            <c:idx val="126"/>
            <c:bubble3D val="0"/>
            <c:spPr>
              <a:solidFill>
                <a:srgbClr val="538DD5"/>
              </a:solidFill>
              <a:ln w="12700">
                <a:solidFill>
                  <a:srgbClr val="BFBFBF"/>
                </a:solidFill>
              </a:ln>
            </c:spPr>
            <c:extLst>
              <c:ext xmlns:c16="http://schemas.microsoft.com/office/drawing/2014/chart" uri="{C3380CC4-5D6E-409C-BE32-E72D297353CC}">
                <c16:uniqueId val="{000000FD-FDF9-4670-884A-87802429C48C}"/>
              </c:ext>
            </c:extLst>
          </c:dPt>
          <c:dPt>
            <c:idx val="127"/>
            <c:bubble3D val="0"/>
            <c:spPr>
              <a:solidFill>
                <a:srgbClr val="B8CCE4"/>
              </a:solidFill>
              <a:ln w="12700">
                <a:solidFill>
                  <a:srgbClr val="BFBFBF"/>
                </a:solidFill>
              </a:ln>
            </c:spPr>
            <c:extLst>
              <c:ext xmlns:c16="http://schemas.microsoft.com/office/drawing/2014/chart" uri="{C3380CC4-5D6E-409C-BE32-E72D297353CC}">
                <c16:uniqueId val="{000000FF-FDF9-4670-884A-87802429C48C}"/>
              </c:ext>
            </c:extLst>
          </c:dPt>
          <c:dPt>
            <c:idx val="128"/>
            <c:bubble3D val="0"/>
            <c:spPr>
              <a:solidFill>
                <a:srgbClr val="E6B8B7"/>
              </a:solidFill>
              <a:ln w="12700">
                <a:solidFill>
                  <a:srgbClr val="BFBFBF"/>
                </a:solidFill>
              </a:ln>
            </c:spPr>
            <c:extLst>
              <c:ext xmlns:c16="http://schemas.microsoft.com/office/drawing/2014/chart" uri="{C3380CC4-5D6E-409C-BE32-E72D297353CC}">
                <c16:uniqueId val="{00000101-FDF9-4670-884A-87802429C48C}"/>
              </c:ext>
            </c:extLst>
          </c:dPt>
          <c:dPt>
            <c:idx val="129"/>
            <c:bubble3D val="0"/>
            <c:spPr>
              <a:solidFill>
                <a:srgbClr val="D8E4BC"/>
              </a:solidFill>
              <a:ln w="12700">
                <a:solidFill>
                  <a:srgbClr val="BFBFBF"/>
                </a:solidFill>
              </a:ln>
            </c:spPr>
            <c:extLst>
              <c:ext xmlns:c16="http://schemas.microsoft.com/office/drawing/2014/chart" uri="{C3380CC4-5D6E-409C-BE32-E72D297353CC}">
                <c16:uniqueId val="{00000103-FDF9-4670-884A-87802429C48C}"/>
              </c:ext>
            </c:extLst>
          </c:dPt>
          <c:dPt>
            <c:idx val="130"/>
            <c:bubble3D val="0"/>
            <c:spPr>
              <a:solidFill>
                <a:srgbClr val="FCD5B4"/>
              </a:solidFill>
              <a:ln w="12700">
                <a:solidFill>
                  <a:srgbClr val="BFBFBF"/>
                </a:solidFill>
              </a:ln>
            </c:spPr>
            <c:extLst>
              <c:ext xmlns:c16="http://schemas.microsoft.com/office/drawing/2014/chart" uri="{C3380CC4-5D6E-409C-BE32-E72D297353CC}">
                <c16:uniqueId val="{00000105-FDF9-4670-884A-87802429C48C}"/>
              </c:ext>
            </c:extLst>
          </c:dPt>
          <c:dPt>
            <c:idx val="131"/>
            <c:bubble3D val="0"/>
            <c:spPr>
              <a:solidFill>
                <a:srgbClr val="B7DEE8"/>
              </a:solidFill>
              <a:ln w="12700">
                <a:solidFill>
                  <a:srgbClr val="BFBFBF"/>
                </a:solidFill>
              </a:ln>
            </c:spPr>
            <c:extLst>
              <c:ext xmlns:c16="http://schemas.microsoft.com/office/drawing/2014/chart" uri="{C3380CC4-5D6E-409C-BE32-E72D297353CC}">
                <c16:uniqueId val="{00000107-FDF9-4670-884A-87802429C48C}"/>
              </c:ext>
            </c:extLst>
          </c:dPt>
          <c:dPt>
            <c:idx val="132"/>
            <c:bubble3D val="0"/>
            <c:spPr>
              <a:solidFill>
                <a:srgbClr val="CCC0DA"/>
              </a:solidFill>
              <a:ln w="12700">
                <a:solidFill>
                  <a:srgbClr val="BFBFBF"/>
                </a:solidFill>
              </a:ln>
            </c:spPr>
            <c:extLst>
              <c:ext xmlns:c16="http://schemas.microsoft.com/office/drawing/2014/chart" uri="{C3380CC4-5D6E-409C-BE32-E72D297353CC}">
                <c16:uniqueId val="{00000109-FDF9-4670-884A-87802429C48C}"/>
              </c:ext>
            </c:extLst>
          </c:dPt>
          <c:dPt>
            <c:idx val="133"/>
            <c:bubble3D val="0"/>
            <c:spPr>
              <a:solidFill>
                <a:srgbClr val="8DB4E2"/>
              </a:solidFill>
              <a:ln w="12700">
                <a:solidFill>
                  <a:srgbClr val="BFBFBF"/>
                </a:solidFill>
              </a:ln>
            </c:spPr>
            <c:extLst>
              <c:ext xmlns:c16="http://schemas.microsoft.com/office/drawing/2014/chart" uri="{C3380CC4-5D6E-409C-BE32-E72D297353CC}">
                <c16:uniqueId val="{0000010B-FDF9-4670-884A-87802429C48C}"/>
              </c:ext>
            </c:extLst>
          </c:dPt>
          <c:dPt>
            <c:idx val="134"/>
            <c:bubble3D val="0"/>
            <c:spPr>
              <a:solidFill>
                <a:srgbClr val="DCE6F1"/>
              </a:solidFill>
              <a:ln w="12700">
                <a:solidFill>
                  <a:srgbClr val="BFBFBF"/>
                </a:solidFill>
              </a:ln>
            </c:spPr>
            <c:extLst>
              <c:ext xmlns:c16="http://schemas.microsoft.com/office/drawing/2014/chart" uri="{C3380CC4-5D6E-409C-BE32-E72D297353CC}">
                <c16:uniqueId val="{0000010D-FDF9-4670-884A-87802429C48C}"/>
              </c:ext>
            </c:extLst>
          </c:dPt>
          <c:dPt>
            <c:idx val="135"/>
            <c:bubble3D val="0"/>
            <c:spPr>
              <a:solidFill>
                <a:srgbClr val="F2DCDB"/>
              </a:solidFill>
              <a:ln w="12700">
                <a:solidFill>
                  <a:srgbClr val="BFBFBF"/>
                </a:solidFill>
              </a:ln>
            </c:spPr>
            <c:extLst>
              <c:ext xmlns:c16="http://schemas.microsoft.com/office/drawing/2014/chart" uri="{C3380CC4-5D6E-409C-BE32-E72D297353CC}">
                <c16:uniqueId val="{0000010F-FDF9-4670-884A-87802429C48C}"/>
              </c:ext>
            </c:extLst>
          </c:dPt>
          <c:dPt>
            <c:idx val="136"/>
            <c:bubble3D val="0"/>
            <c:spPr>
              <a:solidFill>
                <a:srgbClr val="EBF1DE"/>
              </a:solidFill>
              <a:ln w="12700">
                <a:solidFill>
                  <a:srgbClr val="BFBFBF"/>
                </a:solidFill>
              </a:ln>
            </c:spPr>
            <c:extLst>
              <c:ext xmlns:c16="http://schemas.microsoft.com/office/drawing/2014/chart" uri="{C3380CC4-5D6E-409C-BE32-E72D297353CC}">
                <c16:uniqueId val="{00000111-FDF9-4670-884A-87802429C48C}"/>
              </c:ext>
            </c:extLst>
          </c:dPt>
          <c:dPt>
            <c:idx val="137"/>
            <c:bubble3D val="0"/>
            <c:spPr>
              <a:solidFill>
                <a:srgbClr val="FDE9D9"/>
              </a:solidFill>
              <a:ln w="12700">
                <a:solidFill>
                  <a:srgbClr val="BFBFBF"/>
                </a:solidFill>
              </a:ln>
            </c:spPr>
            <c:extLst>
              <c:ext xmlns:c16="http://schemas.microsoft.com/office/drawing/2014/chart" uri="{C3380CC4-5D6E-409C-BE32-E72D297353CC}">
                <c16:uniqueId val="{00000113-FDF9-4670-884A-87802429C48C}"/>
              </c:ext>
            </c:extLst>
          </c:dPt>
          <c:dPt>
            <c:idx val="138"/>
            <c:bubble3D val="0"/>
            <c:spPr>
              <a:solidFill>
                <a:srgbClr val="DAEEF3"/>
              </a:solidFill>
              <a:ln w="12700">
                <a:solidFill>
                  <a:srgbClr val="BFBFBF"/>
                </a:solidFill>
              </a:ln>
            </c:spPr>
            <c:extLst>
              <c:ext xmlns:c16="http://schemas.microsoft.com/office/drawing/2014/chart" uri="{C3380CC4-5D6E-409C-BE32-E72D297353CC}">
                <c16:uniqueId val="{00000115-FDF9-4670-884A-87802429C48C}"/>
              </c:ext>
            </c:extLst>
          </c:dPt>
          <c:dPt>
            <c:idx val="139"/>
            <c:bubble3D val="0"/>
            <c:spPr>
              <a:solidFill>
                <a:srgbClr val="E4DFEC"/>
              </a:solidFill>
              <a:ln w="12700">
                <a:solidFill>
                  <a:srgbClr val="BFBFBF"/>
                </a:solidFill>
              </a:ln>
            </c:spPr>
            <c:extLst>
              <c:ext xmlns:c16="http://schemas.microsoft.com/office/drawing/2014/chart" uri="{C3380CC4-5D6E-409C-BE32-E72D297353CC}">
                <c16:uniqueId val="{00000117-FDF9-4670-884A-87802429C48C}"/>
              </c:ext>
            </c:extLst>
          </c:dPt>
          <c:dPt>
            <c:idx val="140"/>
            <c:bubble3D val="0"/>
            <c:spPr>
              <a:solidFill>
                <a:srgbClr val="95B3D7"/>
              </a:solidFill>
              <a:ln w="12700">
                <a:solidFill>
                  <a:srgbClr val="BFBFBF"/>
                </a:solidFill>
              </a:ln>
            </c:spPr>
            <c:extLst>
              <c:ext xmlns:c16="http://schemas.microsoft.com/office/drawing/2014/chart" uri="{C3380CC4-5D6E-409C-BE32-E72D297353CC}">
                <c16:uniqueId val="{00000119-FDF9-4670-884A-87802429C48C}"/>
              </c:ext>
            </c:extLst>
          </c:dPt>
          <c:dPt>
            <c:idx val="141"/>
            <c:bubble3D val="0"/>
            <c:spPr>
              <a:solidFill>
                <a:srgbClr val="DA9694"/>
              </a:solidFill>
              <a:ln w="12700">
                <a:solidFill>
                  <a:srgbClr val="BFBFBF"/>
                </a:solidFill>
              </a:ln>
            </c:spPr>
            <c:extLst>
              <c:ext xmlns:c16="http://schemas.microsoft.com/office/drawing/2014/chart" uri="{C3380CC4-5D6E-409C-BE32-E72D297353CC}">
                <c16:uniqueId val="{0000011B-FDF9-4670-884A-87802429C48C}"/>
              </c:ext>
            </c:extLst>
          </c:dPt>
          <c:dPt>
            <c:idx val="142"/>
            <c:bubble3D val="0"/>
            <c:spPr>
              <a:solidFill>
                <a:srgbClr val="C4D79B"/>
              </a:solidFill>
              <a:ln w="12700">
                <a:solidFill>
                  <a:srgbClr val="BFBFBF"/>
                </a:solidFill>
              </a:ln>
            </c:spPr>
            <c:extLst>
              <c:ext xmlns:c16="http://schemas.microsoft.com/office/drawing/2014/chart" uri="{C3380CC4-5D6E-409C-BE32-E72D297353CC}">
                <c16:uniqueId val="{0000011D-FDF9-4670-884A-87802429C48C}"/>
              </c:ext>
            </c:extLst>
          </c:dPt>
          <c:dPt>
            <c:idx val="143"/>
            <c:bubble3D val="0"/>
            <c:spPr>
              <a:solidFill>
                <a:srgbClr val="FABF8F"/>
              </a:solidFill>
              <a:ln w="12700">
                <a:solidFill>
                  <a:srgbClr val="BFBFBF"/>
                </a:solidFill>
              </a:ln>
            </c:spPr>
            <c:extLst>
              <c:ext xmlns:c16="http://schemas.microsoft.com/office/drawing/2014/chart" uri="{C3380CC4-5D6E-409C-BE32-E72D297353CC}">
                <c16:uniqueId val="{0000011F-FDF9-4670-884A-87802429C48C}"/>
              </c:ext>
            </c:extLst>
          </c:dPt>
          <c:dPt>
            <c:idx val="144"/>
            <c:bubble3D val="0"/>
            <c:spPr>
              <a:solidFill>
                <a:srgbClr val="92CDDC"/>
              </a:solidFill>
              <a:ln w="12700">
                <a:solidFill>
                  <a:srgbClr val="BFBFBF"/>
                </a:solidFill>
              </a:ln>
            </c:spPr>
            <c:extLst>
              <c:ext xmlns:c16="http://schemas.microsoft.com/office/drawing/2014/chart" uri="{C3380CC4-5D6E-409C-BE32-E72D297353CC}">
                <c16:uniqueId val="{00000121-FDF9-4670-884A-87802429C48C}"/>
              </c:ext>
            </c:extLst>
          </c:dPt>
          <c:dPt>
            <c:idx val="145"/>
            <c:bubble3D val="0"/>
            <c:spPr>
              <a:solidFill>
                <a:srgbClr val="B1A0C7"/>
              </a:solidFill>
              <a:ln w="12700">
                <a:solidFill>
                  <a:srgbClr val="BFBFBF"/>
                </a:solidFill>
              </a:ln>
            </c:spPr>
            <c:extLst>
              <c:ext xmlns:c16="http://schemas.microsoft.com/office/drawing/2014/chart" uri="{C3380CC4-5D6E-409C-BE32-E72D297353CC}">
                <c16:uniqueId val="{00000123-FDF9-4670-884A-87802429C48C}"/>
              </c:ext>
            </c:extLst>
          </c:dPt>
          <c:dPt>
            <c:idx val="146"/>
            <c:bubble3D val="0"/>
            <c:spPr>
              <a:solidFill>
                <a:srgbClr val="538DD5"/>
              </a:solidFill>
              <a:ln w="12700">
                <a:solidFill>
                  <a:srgbClr val="BFBFBF"/>
                </a:solidFill>
              </a:ln>
            </c:spPr>
            <c:extLst>
              <c:ext xmlns:c16="http://schemas.microsoft.com/office/drawing/2014/chart" uri="{C3380CC4-5D6E-409C-BE32-E72D297353CC}">
                <c16:uniqueId val="{00000125-FDF9-4670-884A-87802429C48C}"/>
              </c:ext>
            </c:extLst>
          </c:dPt>
          <c:dPt>
            <c:idx val="147"/>
            <c:bubble3D val="0"/>
            <c:spPr>
              <a:solidFill>
                <a:srgbClr val="B8CCE4"/>
              </a:solidFill>
              <a:ln w="12700">
                <a:solidFill>
                  <a:srgbClr val="BFBFBF"/>
                </a:solidFill>
              </a:ln>
            </c:spPr>
            <c:extLst>
              <c:ext xmlns:c16="http://schemas.microsoft.com/office/drawing/2014/chart" uri="{C3380CC4-5D6E-409C-BE32-E72D297353CC}">
                <c16:uniqueId val="{00000127-FDF9-4670-884A-87802429C48C}"/>
              </c:ext>
            </c:extLst>
          </c:dPt>
          <c:dPt>
            <c:idx val="148"/>
            <c:bubble3D val="0"/>
            <c:spPr>
              <a:solidFill>
                <a:srgbClr val="E6B8B7"/>
              </a:solidFill>
              <a:ln w="12700">
                <a:solidFill>
                  <a:srgbClr val="BFBFBF"/>
                </a:solidFill>
              </a:ln>
            </c:spPr>
            <c:extLst>
              <c:ext xmlns:c16="http://schemas.microsoft.com/office/drawing/2014/chart" uri="{C3380CC4-5D6E-409C-BE32-E72D297353CC}">
                <c16:uniqueId val="{00000129-FDF9-4670-884A-87802429C48C}"/>
              </c:ext>
            </c:extLst>
          </c:dPt>
          <c:dPt>
            <c:idx val="149"/>
            <c:bubble3D val="0"/>
            <c:spPr>
              <a:solidFill>
                <a:srgbClr val="D8E4BC"/>
              </a:solidFill>
              <a:ln w="12700">
                <a:solidFill>
                  <a:srgbClr val="BFBFBF"/>
                </a:solidFill>
              </a:ln>
            </c:spPr>
            <c:extLst>
              <c:ext xmlns:c16="http://schemas.microsoft.com/office/drawing/2014/chart" uri="{C3380CC4-5D6E-409C-BE32-E72D297353CC}">
                <c16:uniqueId val="{0000012B-FDF9-4670-884A-87802429C48C}"/>
              </c:ext>
            </c:extLst>
          </c:dPt>
          <c:dPt>
            <c:idx val="150"/>
            <c:bubble3D val="0"/>
            <c:spPr>
              <a:solidFill>
                <a:srgbClr val="FCD5B4"/>
              </a:solidFill>
              <a:ln w="12700">
                <a:solidFill>
                  <a:srgbClr val="BFBFBF"/>
                </a:solidFill>
              </a:ln>
            </c:spPr>
            <c:extLst>
              <c:ext xmlns:c16="http://schemas.microsoft.com/office/drawing/2014/chart" uri="{C3380CC4-5D6E-409C-BE32-E72D297353CC}">
                <c16:uniqueId val="{0000012D-FDF9-4670-884A-87802429C48C}"/>
              </c:ext>
            </c:extLst>
          </c:dPt>
          <c:dPt>
            <c:idx val="151"/>
            <c:bubble3D val="0"/>
            <c:spPr>
              <a:solidFill>
                <a:srgbClr val="B7DEE8"/>
              </a:solidFill>
              <a:ln w="12700">
                <a:solidFill>
                  <a:srgbClr val="BFBFBF"/>
                </a:solidFill>
              </a:ln>
            </c:spPr>
            <c:extLst>
              <c:ext xmlns:c16="http://schemas.microsoft.com/office/drawing/2014/chart" uri="{C3380CC4-5D6E-409C-BE32-E72D297353CC}">
                <c16:uniqueId val="{0000012F-FDF9-4670-884A-87802429C48C}"/>
              </c:ext>
            </c:extLst>
          </c:dPt>
          <c:dPt>
            <c:idx val="152"/>
            <c:bubble3D val="0"/>
            <c:spPr>
              <a:solidFill>
                <a:srgbClr val="CCC0DA"/>
              </a:solidFill>
              <a:ln w="12700">
                <a:solidFill>
                  <a:srgbClr val="BFBFBF"/>
                </a:solidFill>
              </a:ln>
            </c:spPr>
            <c:extLst>
              <c:ext xmlns:c16="http://schemas.microsoft.com/office/drawing/2014/chart" uri="{C3380CC4-5D6E-409C-BE32-E72D297353CC}">
                <c16:uniqueId val="{00000131-FDF9-4670-884A-87802429C48C}"/>
              </c:ext>
            </c:extLst>
          </c:dPt>
          <c:dPt>
            <c:idx val="153"/>
            <c:bubble3D val="0"/>
            <c:spPr>
              <a:solidFill>
                <a:srgbClr val="8DB4E2"/>
              </a:solidFill>
              <a:ln w="12700">
                <a:solidFill>
                  <a:srgbClr val="BFBFBF"/>
                </a:solidFill>
              </a:ln>
            </c:spPr>
            <c:extLst>
              <c:ext xmlns:c16="http://schemas.microsoft.com/office/drawing/2014/chart" uri="{C3380CC4-5D6E-409C-BE32-E72D297353CC}">
                <c16:uniqueId val="{00000133-FDF9-4670-884A-87802429C48C}"/>
              </c:ext>
            </c:extLst>
          </c:dPt>
          <c:dPt>
            <c:idx val="154"/>
            <c:bubble3D val="0"/>
            <c:spPr>
              <a:solidFill>
                <a:srgbClr val="DCE6F1"/>
              </a:solidFill>
              <a:ln w="12700">
                <a:solidFill>
                  <a:srgbClr val="BFBFBF"/>
                </a:solidFill>
              </a:ln>
            </c:spPr>
            <c:extLst>
              <c:ext xmlns:c16="http://schemas.microsoft.com/office/drawing/2014/chart" uri="{C3380CC4-5D6E-409C-BE32-E72D297353CC}">
                <c16:uniqueId val="{00000135-FDF9-4670-884A-87802429C48C}"/>
              </c:ext>
            </c:extLst>
          </c:dPt>
          <c:dPt>
            <c:idx val="155"/>
            <c:bubble3D val="0"/>
            <c:spPr>
              <a:solidFill>
                <a:srgbClr val="F2DCDB"/>
              </a:solidFill>
              <a:ln w="12700">
                <a:solidFill>
                  <a:srgbClr val="BFBFBF"/>
                </a:solidFill>
              </a:ln>
            </c:spPr>
            <c:extLst>
              <c:ext xmlns:c16="http://schemas.microsoft.com/office/drawing/2014/chart" uri="{C3380CC4-5D6E-409C-BE32-E72D297353CC}">
                <c16:uniqueId val="{00000137-FDF9-4670-884A-87802429C48C}"/>
              </c:ext>
            </c:extLst>
          </c:dPt>
          <c:dPt>
            <c:idx val="156"/>
            <c:bubble3D val="0"/>
            <c:spPr>
              <a:solidFill>
                <a:srgbClr val="EBF1DE"/>
              </a:solidFill>
              <a:ln w="12700">
                <a:solidFill>
                  <a:srgbClr val="BFBFBF"/>
                </a:solidFill>
              </a:ln>
            </c:spPr>
            <c:extLst>
              <c:ext xmlns:c16="http://schemas.microsoft.com/office/drawing/2014/chart" uri="{C3380CC4-5D6E-409C-BE32-E72D297353CC}">
                <c16:uniqueId val="{00000139-FDF9-4670-884A-87802429C48C}"/>
              </c:ext>
            </c:extLst>
          </c:dPt>
          <c:dPt>
            <c:idx val="157"/>
            <c:bubble3D val="0"/>
            <c:spPr>
              <a:solidFill>
                <a:srgbClr val="FDE9D9"/>
              </a:solidFill>
              <a:ln w="12700">
                <a:solidFill>
                  <a:srgbClr val="BFBFBF"/>
                </a:solidFill>
              </a:ln>
            </c:spPr>
            <c:extLst>
              <c:ext xmlns:c16="http://schemas.microsoft.com/office/drawing/2014/chart" uri="{C3380CC4-5D6E-409C-BE32-E72D297353CC}">
                <c16:uniqueId val="{0000013B-FDF9-4670-884A-87802429C48C}"/>
              </c:ext>
            </c:extLst>
          </c:dPt>
          <c:dPt>
            <c:idx val="158"/>
            <c:bubble3D val="0"/>
            <c:spPr>
              <a:solidFill>
                <a:srgbClr val="DAEEF3"/>
              </a:solidFill>
              <a:ln w="12700">
                <a:solidFill>
                  <a:srgbClr val="BFBFBF"/>
                </a:solidFill>
              </a:ln>
            </c:spPr>
            <c:extLst>
              <c:ext xmlns:c16="http://schemas.microsoft.com/office/drawing/2014/chart" uri="{C3380CC4-5D6E-409C-BE32-E72D297353CC}">
                <c16:uniqueId val="{0000013D-FDF9-4670-884A-87802429C48C}"/>
              </c:ext>
            </c:extLst>
          </c:dPt>
          <c:dPt>
            <c:idx val="159"/>
            <c:bubble3D val="0"/>
            <c:spPr>
              <a:solidFill>
                <a:srgbClr val="E4DFEC"/>
              </a:solidFill>
              <a:ln w="12700">
                <a:solidFill>
                  <a:srgbClr val="BFBFBF"/>
                </a:solidFill>
              </a:ln>
            </c:spPr>
            <c:extLst>
              <c:ext xmlns:c16="http://schemas.microsoft.com/office/drawing/2014/chart" uri="{C3380CC4-5D6E-409C-BE32-E72D297353CC}">
                <c16:uniqueId val="{0000013F-FDF9-4670-884A-87802429C48C}"/>
              </c:ext>
            </c:extLst>
          </c:dPt>
          <c:dPt>
            <c:idx val="160"/>
            <c:bubble3D val="0"/>
            <c:spPr>
              <a:solidFill>
                <a:srgbClr val="95B3D7"/>
              </a:solidFill>
              <a:ln w="12700">
                <a:solidFill>
                  <a:srgbClr val="BFBFBF"/>
                </a:solidFill>
              </a:ln>
            </c:spPr>
            <c:extLst>
              <c:ext xmlns:c16="http://schemas.microsoft.com/office/drawing/2014/chart" uri="{C3380CC4-5D6E-409C-BE32-E72D297353CC}">
                <c16:uniqueId val="{00000141-FDF9-4670-884A-87802429C48C}"/>
              </c:ext>
            </c:extLst>
          </c:dPt>
          <c:dPt>
            <c:idx val="161"/>
            <c:bubble3D val="0"/>
            <c:spPr>
              <a:solidFill>
                <a:srgbClr val="DA9694"/>
              </a:solidFill>
              <a:ln w="12700">
                <a:solidFill>
                  <a:srgbClr val="BFBFBF"/>
                </a:solidFill>
              </a:ln>
            </c:spPr>
            <c:extLst>
              <c:ext xmlns:c16="http://schemas.microsoft.com/office/drawing/2014/chart" uri="{C3380CC4-5D6E-409C-BE32-E72D297353CC}">
                <c16:uniqueId val="{00000143-FDF9-4670-884A-87802429C48C}"/>
              </c:ext>
            </c:extLst>
          </c:dPt>
          <c:dPt>
            <c:idx val="162"/>
            <c:bubble3D val="0"/>
            <c:spPr>
              <a:solidFill>
                <a:srgbClr val="C4D79B"/>
              </a:solidFill>
              <a:ln w="12700">
                <a:solidFill>
                  <a:srgbClr val="BFBFBF"/>
                </a:solidFill>
              </a:ln>
            </c:spPr>
            <c:extLst>
              <c:ext xmlns:c16="http://schemas.microsoft.com/office/drawing/2014/chart" uri="{C3380CC4-5D6E-409C-BE32-E72D297353CC}">
                <c16:uniqueId val="{00000145-FDF9-4670-884A-87802429C48C}"/>
              </c:ext>
            </c:extLst>
          </c:dPt>
          <c:dPt>
            <c:idx val="163"/>
            <c:bubble3D val="0"/>
            <c:spPr>
              <a:solidFill>
                <a:srgbClr val="FABF8F"/>
              </a:solidFill>
              <a:ln w="12700">
                <a:solidFill>
                  <a:srgbClr val="BFBFBF"/>
                </a:solidFill>
              </a:ln>
            </c:spPr>
            <c:extLst>
              <c:ext xmlns:c16="http://schemas.microsoft.com/office/drawing/2014/chart" uri="{C3380CC4-5D6E-409C-BE32-E72D297353CC}">
                <c16:uniqueId val="{00000147-FDF9-4670-884A-87802429C48C}"/>
              </c:ext>
            </c:extLst>
          </c:dPt>
          <c:dPt>
            <c:idx val="164"/>
            <c:bubble3D val="0"/>
            <c:spPr>
              <a:solidFill>
                <a:srgbClr val="92CDDC"/>
              </a:solidFill>
              <a:ln w="12700">
                <a:solidFill>
                  <a:srgbClr val="BFBFBF"/>
                </a:solidFill>
              </a:ln>
            </c:spPr>
            <c:extLst>
              <c:ext xmlns:c16="http://schemas.microsoft.com/office/drawing/2014/chart" uri="{C3380CC4-5D6E-409C-BE32-E72D297353CC}">
                <c16:uniqueId val="{00000149-FDF9-4670-884A-87802429C48C}"/>
              </c:ext>
            </c:extLst>
          </c:dPt>
          <c:dPt>
            <c:idx val="165"/>
            <c:bubble3D val="0"/>
            <c:spPr>
              <a:solidFill>
                <a:srgbClr val="B1A0C7"/>
              </a:solidFill>
              <a:ln w="12700">
                <a:solidFill>
                  <a:srgbClr val="BFBFBF"/>
                </a:solidFill>
              </a:ln>
            </c:spPr>
            <c:extLst>
              <c:ext xmlns:c16="http://schemas.microsoft.com/office/drawing/2014/chart" uri="{C3380CC4-5D6E-409C-BE32-E72D297353CC}">
                <c16:uniqueId val="{0000014B-FDF9-4670-884A-87802429C48C}"/>
              </c:ext>
            </c:extLst>
          </c:dPt>
          <c:dPt>
            <c:idx val="166"/>
            <c:bubble3D val="0"/>
            <c:spPr>
              <a:solidFill>
                <a:srgbClr val="538DD5"/>
              </a:solidFill>
              <a:ln w="12700">
                <a:solidFill>
                  <a:srgbClr val="BFBFBF"/>
                </a:solidFill>
              </a:ln>
            </c:spPr>
            <c:extLst>
              <c:ext xmlns:c16="http://schemas.microsoft.com/office/drawing/2014/chart" uri="{C3380CC4-5D6E-409C-BE32-E72D297353CC}">
                <c16:uniqueId val="{0000014D-FDF9-4670-884A-87802429C48C}"/>
              </c:ext>
            </c:extLst>
          </c:dPt>
          <c:dPt>
            <c:idx val="167"/>
            <c:bubble3D val="0"/>
            <c:spPr>
              <a:solidFill>
                <a:srgbClr val="B8CCE4"/>
              </a:solidFill>
              <a:ln w="12700">
                <a:solidFill>
                  <a:srgbClr val="BFBFBF"/>
                </a:solidFill>
              </a:ln>
            </c:spPr>
            <c:extLst>
              <c:ext xmlns:c16="http://schemas.microsoft.com/office/drawing/2014/chart" uri="{C3380CC4-5D6E-409C-BE32-E72D297353CC}">
                <c16:uniqueId val="{0000014F-FDF9-4670-884A-87802429C48C}"/>
              </c:ext>
            </c:extLst>
          </c:dPt>
          <c:dPt>
            <c:idx val="168"/>
            <c:bubble3D val="0"/>
            <c:spPr>
              <a:solidFill>
                <a:srgbClr val="E6B8B7"/>
              </a:solidFill>
              <a:ln w="12700">
                <a:solidFill>
                  <a:srgbClr val="BFBFBF"/>
                </a:solidFill>
              </a:ln>
            </c:spPr>
            <c:extLst>
              <c:ext xmlns:c16="http://schemas.microsoft.com/office/drawing/2014/chart" uri="{C3380CC4-5D6E-409C-BE32-E72D297353CC}">
                <c16:uniqueId val="{00000151-FDF9-4670-884A-87802429C48C}"/>
              </c:ext>
            </c:extLst>
          </c:dPt>
          <c:dPt>
            <c:idx val="169"/>
            <c:bubble3D val="0"/>
            <c:spPr>
              <a:solidFill>
                <a:srgbClr val="D8E4BC"/>
              </a:solidFill>
              <a:ln w="12700">
                <a:solidFill>
                  <a:srgbClr val="BFBFBF"/>
                </a:solidFill>
              </a:ln>
            </c:spPr>
            <c:extLst>
              <c:ext xmlns:c16="http://schemas.microsoft.com/office/drawing/2014/chart" uri="{C3380CC4-5D6E-409C-BE32-E72D297353CC}">
                <c16:uniqueId val="{00000153-FDF9-4670-884A-87802429C48C}"/>
              </c:ext>
            </c:extLst>
          </c:dPt>
          <c:dPt>
            <c:idx val="170"/>
            <c:bubble3D val="0"/>
            <c:spPr>
              <a:solidFill>
                <a:srgbClr val="FCD5B4"/>
              </a:solidFill>
              <a:ln w="12700">
                <a:solidFill>
                  <a:srgbClr val="BFBFBF"/>
                </a:solidFill>
              </a:ln>
            </c:spPr>
            <c:extLst>
              <c:ext xmlns:c16="http://schemas.microsoft.com/office/drawing/2014/chart" uri="{C3380CC4-5D6E-409C-BE32-E72D297353CC}">
                <c16:uniqueId val="{00000155-FDF9-4670-884A-87802429C48C}"/>
              </c:ext>
            </c:extLst>
          </c:dPt>
          <c:dPt>
            <c:idx val="171"/>
            <c:bubble3D val="0"/>
            <c:spPr>
              <a:solidFill>
                <a:srgbClr val="B7DEE8"/>
              </a:solidFill>
              <a:ln w="12700">
                <a:solidFill>
                  <a:srgbClr val="BFBFBF"/>
                </a:solidFill>
              </a:ln>
            </c:spPr>
            <c:extLst>
              <c:ext xmlns:c16="http://schemas.microsoft.com/office/drawing/2014/chart" uri="{C3380CC4-5D6E-409C-BE32-E72D297353CC}">
                <c16:uniqueId val="{00000157-FDF9-4670-884A-87802429C48C}"/>
              </c:ext>
            </c:extLst>
          </c:dPt>
          <c:dPt>
            <c:idx val="172"/>
            <c:bubble3D val="0"/>
            <c:spPr>
              <a:solidFill>
                <a:srgbClr val="CCC0DA"/>
              </a:solidFill>
              <a:ln w="12700">
                <a:solidFill>
                  <a:srgbClr val="BFBFBF"/>
                </a:solidFill>
              </a:ln>
            </c:spPr>
            <c:extLst>
              <c:ext xmlns:c16="http://schemas.microsoft.com/office/drawing/2014/chart" uri="{C3380CC4-5D6E-409C-BE32-E72D297353CC}">
                <c16:uniqueId val="{00000159-FDF9-4670-884A-87802429C48C}"/>
              </c:ext>
            </c:extLst>
          </c:dPt>
          <c:dPt>
            <c:idx val="173"/>
            <c:bubble3D val="0"/>
            <c:spPr>
              <a:solidFill>
                <a:srgbClr val="8DB4E2"/>
              </a:solidFill>
              <a:ln w="12700">
                <a:solidFill>
                  <a:srgbClr val="BFBFBF"/>
                </a:solidFill>
              </a:ln>
            </c:spPr>
            <c:extLst>
              <c:ext xmlns:c16="http://schemas.microsoft.com/office/drawing/2014/chart" uri="{C3380CC4-5D6E-409C-BE32-E72D297353CC}">
                <c16:uniqueId val="{0000015B-FDF9-4670-884A-87802429C48C}"/>
              </c:ext>
            </c:extLst>
          </c:dPt>
          <c:dPt>
            <c:idx val="174"/>
            <c:bubble3D val="0"/>
            <c:spPr>
              <a:solidFill>
                <a:srgbClr val="DCE6F1"/>
              </a:solidFill>
              <a:ln w="12700">
                <a:solidFill>
                  <a:srgbClr val="BFBFBF"/>
                </a:solidFill>
              </a:ln>
            </c:spPr>
            <c:extLst>
              <c:ext xmlns:c16="http://schemas.microsoft.com/office/drawing/2014/chart" uri="{C3380CC4-5D6E-409C-BE32-E72D297353CC}">
                <c16:uniqueId val="{0000015D-FDF9-4670-884A-87802429C48C}"/>
              </c:ext>
            </c:extLst>
          </c:dPt>
          <c:dPt>
            <c:idx val="175"/>
            <c:bubble3D val="0"/>
            <c:spPr>
              <a:solidFill>
                <a:srgbClr val="F2DCDB"/>
              </a:solidFill>
              <a:ln w="12700">
                <a:solidFill>
                  <a:srgbClr val="BFBFBF"/>
                </a:solidFill>
              </a:ln>
            </c:spPr>
            <c:extLst>
              <c:ext xmlns:c16="http://schemas.microsoft.com/office/drawing/2014/chart" uri="{C3380CC4-5D6E-409C-BE32-E72D297353CC}">
                <c16:uniqueId val="{0000015F-FDF9-4670-884A-87802429C48C}"/>
              </c:ext>
            </c:extLst>
          </c:dPt>
          <c:dPt>
            <c:idx val="176"/>
            <c:bubble3D val="0"/>
            <c:spPr>
              <a:solidFill>
                <a:srgbClr val="EBF1DE"/>
              </a:solidFill>
              <a:ln w="12700">
                <a:solidFill>
                  <a:srgbClr val="BFBFBF"/>
                </a:solidFill>
              </a:ln>
            </c:spPr>
            <c:extLst>
              <c:ext xmlns:c16="http://schemas.microsoft.com/office/drawing/2014/chart" uri="{C3380CC4-5D6E-409C-BE32-E72D297353CC}">
                <c16:uniqueId val="{00000161-FDF9-4670-884A-87802429C48C}"/>
              </c:ext>
            </c:extLst>
          </c:dPt>
          <c:dPt>
            <c:idx val="177"/>
            <c:bubble3D val="0"/>
            <c:spPr>
              <a:solidFill>
                <a:srgbClr val="FDE9D9"/>
              </a:solidFill>
              <a:ln w="12700">
                <a:solidFill>
                  <a:srgbClr val="BFBFBF"/>
                </a:solidFill>
              </a:ln>
            </c:spPr>
            <c:extLst>
              <c:ext xmlns:c16="http://schemas.microsoft.com/office/drawing/2014/chart" uri="{C3380CC4-5D6E-409C-BE32-E72D297353CC}">
                <c16:uniqueId val="{00000163-FDF9-4670-884A-87802429C48C}"/>
              </c:ext>
            </c:extLst>
          </c:dPt>
          <c:dPt>
            <c:idx val="178"/>
            <c:bubble3D val="0"/>
            <c:spPr>
              <a:solidFill>
                <a:srgbClr val="DAEEF3"/>
              </a:solidFill>
              <a:ln w="12700">
                <a:solidFill>
                  <a:srgbClr val="BFBFBF"/>
                </a:solidFill>
              </a:ln>
            </c:spPr>
            <c:extLst>
              <c:ext xmlns:c16="http://schemas.microsoft.com/office/drawing/2014/chart" uri="{C3380CC4-5D6E-409C-BE32-E72D297353CC}">
                <c16:uniqueId val="{00000165-FDF9-4670-884A-87802429C48C}"/>
              </c:ext>
            </c:extLst>
          </c:dPt>
          <c:dPt>
            <c:idx val="179"/>
            <c:bubble3D val="0"/>
            <c:spPr>
              <a:solidFill>
                <a:srgbClr val="E4DFEC"/>
              </a:solidFill>
              <a:ln w="12700">
                <a:solidFill>
                  <a:srgbClr val="BFBFBF"/>
                </a:solidFill>
              </a:ln>
            </c:spPr>
            <c:extLst>
              <c:ext xmlns:c16="http://schemas.microsoft.com/office/drawing/2014/chart" uri="{C3380CC4-5D6E-409C-BE32-E72D297353CC}">
                <c16:uniqueId val="{00000167-FDF9-4670-884A-87802429C48C}"/>
              </c:ext>
            </c:extLst>
          </c:dPt>
          <c:dPt>
            <c:idx val="180"/>
            <c:bubble3D val="0"/>
            <c:spPr>
              <a:solidFill>
                <a:srgbClr val="95B3D7"/>
              </a:solidFill>
              <a:ln w="12700">
                <a:solidFill>
                  <a:srgbClr val="BFBFBF"/>
                </a:solidFill>
              </a:ln>
            </c:spPr>
            <c:extLst>
              <c:ext xmlns:c16="http://schemas.microsoft.com/office/drawing/2014/chart" uri="{C3380CC4-5D6E-409C-BE32-E72D297353CC}">
                <c16:uniqueId val="{00000169-FDF9-4670-884A-87802429C48C}"/>
              </c:ext>
            </c:extLst>
          </c:dPt>
          <c:dPt>
            <c:idx val="181"/>
            <c:bubble3D val="0"/>
            <c:spPr>
              <a:solidFill>
                <a:srgbClr val="DA9694"/>
              </a:solidFill>
              <a:ln w="12700">
                <a:solidFill>
                  <a:srgbClr val="BFBFBF"/>
                </a:solidFill>
              </a:ln>
            </c:spPr>
            <c:extLst>
              <c:ext xmlns:c16="http://schemas.microsoft.com/office/drawing/2014/chart" uri="{C3380CC4-5D6E-409C-BE32-E72D297353CC}">
                <c16:uniqueId val="{0000016B-FDF9-4670-884A-87802429C48C}"/>
              </c:ext>
            </c:extLst>
          </c:dPt>
          <c:dPt>
            <c:idx val="182"/>
            <c:bubble3D val="0"/>
            <c:spPr>
              <a:solidFill>
                <a:srgbClr val="C4D79B"/>
              </a:solidFill>
              <a:ln w="12700">
                <a:solidFill>
                  <a:srgbClr val="BFBFBF"/>
                </a:solidFill>
              </a:ln>
            </c:spPr>
            <c:extLst>
              <c:ext xmlns:c16="http://schemas.microsoft.com/office/drawing/2014/chart" uri="{C3380CC4-5D6E-409C-BE32-E72D297353CC}">
                <c16:uniqueId val="{0000016D-FDF9-4670-884A-87802429C48C}"/>
              </c:ext>
            </c:extLst>
          </c:dPt>
          <c:dPt>
            <c:idx val="183"/>
            <c:bubble3D val="0"/>
            <c:spPr>
              <a:solidFill>
                <a:srgbClr val="FABF8F"/>
              </a:solidFill>
              <a:ln w="12700">
                <a:solidFill>
                  <a:srgbClr val="BFBFBF"/>
                </a:solidFill>
              </a:ln>
            </c:spPr>
            <c:extLst>
              <c:ext xmlns:c16="http://schemas.microsoft.com/office/drawing/2014/chart" uri="{C3380CC4-5D6E-409C-BE32-E72D297353CC}">
                <c16:uniqueId val="{0000016F-FDF9-4670-884A-87802429C48C}"/>
              </c:ext>
            </c:extLst>
          </c:dPt>
          <c:dPt>
            <c:idx val="184"/>
            <c:bubble3D val="0"/>
            <c:spPr>
              <a:solidFill>
                <a:srgbClr val="92CDDC"/>
              </a:solidFill>
              <a:ln w="12700">
                <a:solidFill>
                  <a:srgbClr val="BFBFBF"/>
                </a:solidFill>
              </a:ln>
            </c:spPr>
            <c:extLst>
              <c:ext xmlns:c16="http://schemas.microsoft.com/office/drawing/2014/chart" uri="{C3380CC4-5D6E-409C-BE32-E72D297353CC}">
                <c16:uniqueId val="{00000171-FDF9-4670-884A-87802429C48C}"/>
              </c:ext>
            </c:extLst>
          </c:dPt>
          <c:dPt>
            <c:idx val="185"/>
            <c:bubble3D val="0"/>
            <c:spPr>
              <a:solidFill>
                <a:srgbClr val="B1A0C7"/>
              </a:solidFill>
              <a:ln w="12700">
                <a:solidFill>
                  <a:srgbClr val="BFBFBF"/>
                </a:solidFill>
              </a:ln>
            </c:spPr>
            <c:extLst>
              <c:ext xmlns:c16="http://schemas.microsoft.com/office/drawing/2014/chart" uri="{C3380CC4-5D6E-409C-BE32-E72D297353CC}">
                <c16:uniqueId val="{00000173-FDF9-4670-884A-87802429C48C}"/>
              </c:ext>
            </c:extLst>
          </c:dPt>
          <c:dPt>
            <c:idx val="186"/>
            <c:bubble3D val="0"/>
            <c:spPr>
              <a:solidFill>
                <a:srgbClr val="538DD5"/>
              </a:solidFill>
              <a:ln w="12700">
                <a:solidFill>
                  <a:srgbClr val="BFBFBF"/>
                </a:solidFill>
              </a:ln>
            </c:spPr>
            <c:extLst>
              <c:ext xmlns:c16="http://schemas.microsoft.com/office/drawing/2014/chart" uri="{C3380CC4-5D6E-409C-BE32-E72D297353CC}">
                <c16:uniqueId val="{00000175-FDF9-4670-884A-87802429C48C}"/>
              </c:ext>
            </c:extLst>
          </c:dPt>
          <c:dPt>
            <c:idx val="187"/>
            <c:bubble3D val="0"/>
            <c:spPr>
              <a:solidFill>
                <a:srgbClr val="B8CCE4"/>
              </a:solidFill>
              <a:ln w="12700">
                <a:solidFill>
                  <a:srgbClr val="BFBFBF"/>
                </a:solidFill>
              </a:ln>
            </c:spPr>
            <c:extLst>
              <c:ext xmlns:c16="http://schemas.microsoft.com/office/drawing/2014/chart" uri="{C3380CC4-5D6E-409C-BE32-E72D297353CC}">
                <c16:uniqueId val="{00000177-FDF9-4670-884A-87802429C48C}"/>
              </c:ext>
            </c:extLst>
          </c:dPt>
          <c:dPt>
            <c:idx val="188"/>
            <c:bubble3D val="0"/>
            <c:spPr>
              <a:solidFill>
                <a:srgbClr val="E6B8B7"/>
              </a:solidFill>
              <a:ln w="12700">
                <a:solidFill>
                  <a:srgbClr val="BFBFBF"/>
                </a:solidFill>
              </a:ln>
            </c:spPr>
            <c:extLst>
              <c:ext xmlns:c16="http://schemas.microsoft.com/office/drawing/2014/chart" uri="{C3380CC4-5D6E-409C-BE32-E72D297353CC}">
                <c16:uniqueId val="{00000179-FDF9-4670-884A-87802429C48C}"/>
              </c:ext>
            </c:extLst>
          </c:dPt>
          <c:dPt>
            <c:idx val="189"/>
            <c:bubble3D val="0"/>
            <c:spPr>
              <a:solidFill>
                <a:srgbClr val="D8E4BC"/>
              </a:solidFill>
              <a:ln w="12700">
                <a:solidFill>
                  <a:srgbClr val="BFBFBF"/>
                </a:solidFill>
              </a:ln>
            </c:spPr>
            <c:extLst>
              <c:ext xmlns:c16="http://schemas.microsoft.com/office/drawing/2014/chart" uri="{C3380CC4-5D6E-409C-BE32-E72D297353CC}">
                <c16:uniqueId val="{0000017B-FDF9-4670-884A-87802429C48C}"/>
              </c:ext>
            </c:extLst>
          </c:dPt>
          <c:dPt>
            <c:idx val="190"/>
            <c:bubble3D val="0"/>
            <c:spPr>
              <a:solidFill>
                <a:srgbClr val="FCD5B4"/>
              </a:solidFill>
              <a:ln w="12700">
                <a:solidFill>
                  <a:srgbClr val="BFBFBF"/>
                </a:solidFill>
              </a:ln>
            </c:spPr>
            <c:extLst>
              <c:ext xmlns:c16="http://schemas.microsoft.com/office/drawing/2014/chart" uri="{C3380CC4-5D6E-409C-BE32-E72D297353CC}">
                <c16:uniqueId val="{0000017D-FDF9-4670-884A-87802429C48C}"/>
              </c:ext>
            </c:extLst>
          </c:dPt>
          <c:dPt>
            <c:idx val="191"/>
            <c:bubble3D val="0"/>
            <c:spPr>
              <a:solidFill>
                <a:srgbClr val="B7DEE8"/>
              </a:solidFill>
              <a:ln w="12700">
                <a:solidFill>
                  <a:srgbClr val="BFBFBF"/>
                </a:solidFill>
              </a:ln>
            </c:spPr>
            <c:extLst>
              <c:ext xmlns:c16="http://schemas.microsoft.com/office/drawing/2014/chart" uri="{C3380CC4-5D6E-409C-BE32-E72D297353CC}">
                <c16:uniqueId val="{0000017F-FDF9-4670-884A-87802429C48C}"/>
              </c:ext>
            </c:extLst>
          </c:dPt>
          <c:dPt>
            <c:idx val="192"/>
            <c:bubble3D val="0"/>
            <c:spPr>
              <a:solidFill>
                <a:srgbClr val="CCC0DA"/>
              </a:solidFill>
              <a:ln w="12700">
                <a:solidFill>
                  <a:srgbClr val="BFBFBF"/>
                </a:solidFill>
              </a:ln>
            </c:spPr>
            <c:extLst>
              <c:ext xmlns:c16="http://schemas.microsoft.com/office/drawing/2014/chart" uri="{C3380CC4-5D6E-409C-BE32-E72D297353CC}">
                <c16:uniqueId val="{00000181-FDF9-4670-884A-87802429C48C}"/>
              </c:ext>
            </c:extLst>
          </c:dPt>
          <c:dPt>
            <c:idx val="193"/>
            <c:bubble3D val="0"/>
            <c:spPr>
              <a:solidFill>
                <a:srgbClr val="8DB4E2"/>
              </a:solidFill>
              <a:ln w="12700">
                <a:solidFill>
                  <a:srgbClr val="BFBFBF"/>
                </a:solidFill>
              </a:ln>
            </c:spPr>
            <c:extLst>
              <c:ext xmlns:c16="http://schemas.microsoft.com/office/drawing/2014/chart" uri="{C3380CC4-5D6E-409C-BE32-E72D297353CC}">
                <c16:uniqueId val="{00000183-FDF9-4670-884A-87802429C48C}"/>
              </c:ext>
            </c:extLst>
          </c:dPt>
          <c:dPt>
            <c:idx val="194"/>
            <c:bubble3D val="0"/>
            <c:spPr>
              <a:solidFill>
                <a:srgbClr val="DCE6F1"/>
              </a:solidFill>
              <a:ln w="12700">
                <a:solidFill>
                  <a:srgbClr val="BFBFBF"/>
                </a:solidFill>
              </a:ln>
            </c:spPr>
            <c:extLst>
              <c:ext xmlns:c16="http://schemas.microsoft.com/office/drawing/2014/chart" uri="{C3380CC4-5D6E-409C-BE32-E72D297353CC}">
                <c16:uniqueId val="{00000185-FDF9-4670-884A-87802429C48C}"/>
              </c:ext>
            </c:extLst>
          </c:dPt>
          <c:dPt>
            <c:idx val="195"/>
            <c:bubble3D val="0"/>
            <c:spPr>
              <a:solidFill>
                <a:srgbClr val="F2DCDB"/>
              </a:solidFill>
              <a:ln w="12700">
                <a:solidFill>
                  <a:srgbClr val="BFBFBF"/>
                </a:solidFill>
              </a:ln>
            </c:spPr>
            <c:extLst>
              <c:ext xmlns:c16="http://schemas.microsoft.com/office/drawing/2014/chart" uri="{C3380CC4-5D6E-409C-BE32-E72D297353CC}">
                <c16:uniqueId val="{00000187-FDF9-4670-884A-87802429C48C}"/>
              </c:ext>
            </c:extLst>
          </c:dPt>
          <c:dPt>
            <c:idx val="196"/>
            <c:bubble3D val="0"/>
            <c:spPr>
              <a:solidFill>
                <a:srgbClr val="EBF1DE"/>
              </a:solidFill>
              <a:ln w="12700">
                <a:solidFill>
                  <a:srgbClr val="BFBFBF"/>
                </a:solidFill>
              </a:ln>
            </c:spPr>
            <c:extLst>
              <c:ext xmlns:c16="http://schemas.microsoft.com/office/drawing/2014/chart" uri="{C3380CC4-5D6E-409C-BE32-E72D297353CC}">
                <c16:uniqueId val="{00000189-FDF9-4670-884A-87802429C48C}"/>
              </c:ext>
            </c:extLst>
          </c:dPt>
          <c:dPt>
            <c:idx val="197"/>
            <c:bubble3D val="0"/>
            <c:spPr>
              <a:solidFill>
                <a:srgbClr val="FDE9D9"/>
              </a:solidFill>
              <a:ln w="12700">
                <a:solidFill>
                  <a:srgbClr val="BFBFBF"/>
                </a:solidFill>
              </a:ln>
            </c:spPr>
            <c:extLst>
              <c:ext xmlns:c16="http://schemas.microsoft.com/office/drawing/2014/chart" uri="{C3380CC4-5D6E-409C-BE32-E72D297353CC}">
                <c16:uniqueId val="{0000018B-FDF9-4670-884A-87802429C48C}"/>
              </c:ext>
            </c:extLst>
          </c:dPt>
          <c:dPt>
            <c:idx val="198"/>
            <c:bubble3D val="0"/>
            <c:spPr>
              <a:solidFill>
                <a:srgbClr val="DAEEF3"/>
              </a:solidFill>
              <a:ln w="12700">
                <a:solidFill>
                  <a:srgbClr val="BFBFBF"/>
                </a:solidFill>
              </a:ln>
            </c:spPr>
            <c:extLst>
              <c:ext xmlns:c16="http://schemas.microsoft.com/office/drawing/2014/chart" uri="{C3380CC4-5D6E-409C-BE32-E72D297353CC}">
                <c16:uniqueId val="{0000018D-FDF9-4670-884A-87802429C48C}"/>
              </c:ext>
            </c:extLst>
          </c:dPt>
          <c:dPt>
            <c:idx val="199"/>
            <c:bubble3D val="0"/>
            <c:spPr>
              <a:solidFill>
                <a:srgbClr val="E4DFEC"/>
              </a:solidFill>
              <a:ln w="12700">
                <a:solidFill>
                  <a:srgbClr val="BFBFBF"/>
                </a:solidFill>
              </a:ln>
            </c:spPr>
            <c:extLst>
              <c:ext xmlns:c16="http://schemas.microsoft.com/office/drawing/2014/chart" uri="{C3380CC4-5D6E-409C-BE32-E72D297353CC}">
                <c16:uniqueId val="{0000018F-FDF9-4670-884A-87802429C48C}"/>
              </c:ext>
            </c:extLst>
          </c:dPt>
          <c:dPt>
            <c:idx val="200"/>
            <c:bubble3D val="0"/>
            <c:spPr>
              <a:solidFill>
                <a:srgbClr val="95B3D7"/>
              </a:solidFill>
              <a:ln w="12700">
                <a:solidFill>
                  <a:srgbClr val="BFBFBF"/>
                </a:solidFill>
              </a:ln>
            </c:spPr>
            <c:extLst>
              <c:ext xmlns:c16="http://schemas.microsoft.com/office/drawing/2014/chart" uri="{C3380CC4-5D6E-409C-BE32-E72D297353CC}">
                <c16:uniqueId val="{00000191-FDF9-4670-884A-87802429C48C}"/>
              </c:ext>
            </c:extLst>
          </c:dPt>
          <c:dPt>
            <c:idx val="201"/>
            <c:bubble3D val="0"/>
            <c:spPr>
              <a:solidFill>
                <a:srgbClr val="DA9694"/>
              </a:solidFill>
              <a:ln w="12700">
                <a:solidFill>
                  <a:srgbClr val="BFBFBF"/>
                </a:solidFill>
              </a:ln>
            </c:spPr>
            <c:extLst>
              <c:ext xmlns:c16="http://schemas.microsoft.com/office/drawing/2014/chart" uri="{C3380CC4-5D6E-409C-BE32-E72D297353CC}">
                <c16:uniqueId val="{00000193-FDF9-4670-884A-87802429C48C}"/>
              </c:ext>
            </c:extLst>
          </c:dPt>
          <c:dPt>
            <c:idx val="202"/>
            <c:bubble3D val="0"/>
            <c:spPr>
              <a:solidFill>
                <a:srgbClr val="C4D79B"/>
              </a:solidFill>
              <a:ln w="12700">
                <a:solidFill>
                  <a:srgbClr val="BFBFBF"/>
                </a:solidFill>
              </a:ln>
            </c:spPr>
            <c:extLst>
              <c:ext xmlns:c16="http://schemas.microsoft.com/office/drawing/2014/chart" uri="{C3380CC4-5D6E-409C-BE32-E72D297353CC}">
                <c16:uniqueId val="{00000195-FDF9-4670-884A-87802429C48C}"/>
              </c:ext>
            </c:extLst>
          </c:dPt>
          <c:dPt>
            <c:idx val="203"/>
            <c:bubble3D val="0"/>
            <c:spPr>
              <a:solidFill>
                <a:srgbClr val="FABF8F"/>
              </a:solidFill>
              <a:ln w="12700">
                <a:solidFill>
                  <a:srgbClr val="BFBFBF"/>
                </a:solidFill>
              </a:ln>
            </c:spPr>
            <c:extLst>
              <c:ext xmlns:c16="http://schemas.microsoft.com/office/drawing/2014/chart" uri="{C3380CC4-5D6E-409C-BE32-E72D297353CC}">
                <c16:uniqueId val="{00000197-FDF9-4670-884A-87802429C48C}"/>
              </c:ext>
            </c:extLst>
          </c:dPt>
          <c:dPt>
            <c:idx val="204"/>
            <c:bubble3D val="0"/>
            <c:spPr>
              <a:solidFill>
                <a:srgbClr val="92CDDC"/>
              </a:solidFill>
              <a:ln w="12700">
                <a:solidFill>
                  <a:srgbClr val="BFBFBF"/>
                </a:solidFill>
              </a:ln>
            </c:spPr>
            <c:extLst>
              <c:ext xmlns:c16="http://schemas.microsoft.com/office/drawing/2014/chart" uri="{C3380CC4-5D6E-409C-BE32-E72D297353CC}">
                <c16:uniqueId val="{00000199-FDF9-4670-884A-87802429C48C}"/>
              </c:ext>
            </c:extLst>
          </c:dPt>
          <c:dPt>
            <c:idx val="205"/>
            <c:bubble3D val="0"/>
            <c:spPr>
              <a:solidFill>
                <a:srgbClr val="B1A0C7"/>
              </a:solidFill>
              <a:ln w="12700">
                <a:solidFill>
                  <a:srgbClr val="BFBFBF"/>
                </a:solidFill>
              </a:ln>
            </c:spPr>
            <c:extLst>
              <c:ext xmlns:c16="http://schemas.microsoft.com/office/drawing/2014/chart" uri="{C3380CC4-5D6E-409C-BE32-E72D297353CC}">
                <c16:uniqueId val="{0000019B-FDF9-4670-884A-87802429C48C}"/>
              </c:ext>
            </c:extLst>
          </c:dPt>
          <c:dPt>
            <c:idx val="206"/>
            <c:bubble3D val="0"/>
            <c:spPr>
              <a:solidFill>
                <a:srgbClr val="538DD5"/>
              </a:solidFill>
              <a:ln w="12700">
                <a:solidFill>
                  <a:srgbClr val="BFBFBF"/>
                </a:solidFill>
              </a:ln>
            </c:spPr>
            <c:extLst>
              <c:ext xmlns:c16="http://schemas.microsoft.com/office/drawing/2014/chart" uri="{C3380CC4-5D6E-409C-BE32-E72D297353CC}">
                <c16:uniqueId val="{0000019D-FDF9-4670-884A-87802429C48C}"/>
              </c:ext>
            </c:extLst>
          </c:dPt>
          <c:dPt>
            <c:idx val="207"/>
            <c:bubble3D val="0"/>
            <c:spPr>
              <a:solidFill>
                <a:srgbClr val="B8CCE4"/>
              </a:solidFill>
              <a:ln w="12700">
                <a:solidFill>
                  <a:srgbClr val="BFBFBF"/>
                </a:solidFill>
              </a:ln>
            </c:spPr>
            <c:extLst>
              <c:ext xmlns:c16="http://schemas.microsoft.com/office/drawing/2014/chart" uri="{C3380CC4-5D6E-409C-BE32-E72D297353CC}">
                <c16:uniqueId val="{0000019F-FDF9-4670-884A-87802429C48C}"/>
              </c:ext>
            </c:extLst>
          </c:dPt>
          <c:dPt>
            <c:idx val="208"/>
            <c:bubble3D val="0"/>
            <c:spPr>
              <a:solidFill>
                <a:srgbClr val="E6B8B7"/>
              </a:solidFill>
              <a:ln w="12700">
                <a:solidFill>
                  <a:srgbClr val="BFBFBF"/>
                </a:solidFill>
              </a:ln>
            </c:spPr>
            <c:extLst>
              <c:ext xmlns:c16="http://schemas.microsoft.com/office/drawing/2014/chart" uri="{C3380CC4-5D6E-409C-BE32-E72D297353CC}">
                <c16:uniqueId val="{000001A1-FDF9-4670-884A-87802429C48C}"/>
              </c:ext>
            </c:extLst>
          </c:dPt>
          <c:dPt>
            <c:idx val="209"/>
            <c:bubble3D val="0"/>
            <c:spPr>
              <a:solidFill>
                <a:srgbClr val="D8E4BC"/>
              </a:solidFill>
              <a:ln w="12700">
                <a:solidFill>
                  <a:srgbClr val="BFBFBF"/>
                </a:solidFill>
              </a:ln>
            </c:spPr>
            <c:extLst>
              <c:ext xmlns:c16="http://schemas.microsoft.com/office/drawing/2014/chart" uri="{C3380CC4-5D6E-409C-BE32-E72D297353CC}">
                <c16:uniqueId val="{000001A3-FDF9-4670-884A-87802429C48C}"/>
              </c:ext>
            </c:extLst>
          </c:dPt>
          <c:dPt>
            <c:idx val="210"/>
            <c:bubble3D val="0"/>
            <c:spPr>
              <a:solidFill>
                <a:srgbClr val="FCD5B4"/>
              </a:solidFill>
              <a:ln w="12700">
                <a:solidFill>
                  <a:srgbClr val="BFBFBF"/>
                </a:solidFill>
              </a:ln>
            </c:spPr>
            <c:extLst>
              <c:ext xmlns:c16="http://schemas.microsoft.com/office/drawing/2014/chart" uri="{C3380CC4-5D6E-409C-BE32-E72D297353CC}">
                <c16:uniqueId val="{000001A5-FDF9-4670-884A-87802429C48C}"/>
              </c:ext>
            </c:extLst>
          </c:dPt>
          <c:dPt>
            <c:idx val="211"/>
            <c:bubble3D val="0"/>
            <c:spPr>
              <a:solidFill>
                <a:srgbClr val="B7DEE8"/>
              </a:solidFill>
              <a:ln w="12700">
                <a:solidFill>
                  <a:srgbClr val="BFBFBF"/>
                </a:solidFill>
              </a:ln>
            </c:spPr>
            <c:extLst>
              <c:ext xmlns:c16="http://schemas.microsoft.com/office/drawing/2014/chart" uri="{C3380CC4-5D6E-409C-BE32-E72D297353CC}">
                <c16:uniqueId val="{000001A7-FDF9-4670-884A-87802429C48C}"/>
              </c:ext>
            </c:extLst>
          </c:dPt>
          <c:dPt>
            <c:idx val="212"/>
            <c:bubble3D val="0"/>
            <c:spPr>
              <a:solidFill>
                <a:srgbClr val="CCC0DA"/>
              </a:solidFill>
              <a:ln w="12700">
                <a:solidFill>
                  <a:srgbClr val="BFBFBF"/>
                </a:solidFill>
              </a:ln>
            </c:spPr>
            <c:extLst>
              <c:ext xmlns:c16="http://schemas.microsoft.com/office/drawing/2014/chart" uri="{C3380CC4-5D6E-409C-BE32-E72D297353CC}">
                <c16:uniqueId val="{000001A9-FDF9-4670-884A-87802429C48C}"/>
              </c:ext>
            </c:extLst>
          </c:dPt>
          <c:dPt>
            <c:idx val="213"/>
            <c:bubble3D val="0"/>
            <c:spPr>
              <a:solidFill>
                <a:srgbClr val="8DB4E2"/>
              </a:solidFill>
              <a:ln w="12700">
                <a:solidFill>
                  <a:srgbClr val="BFBFBF"/>
                </a:solidFill>
              </a:ln>
            </c:spPr>
            <c:extLst>
              <c:ext xmlns:c16="http://schemas.microsoft.com/office/drawing/2014/chart" uri="{C3380CC4-5D6E-409C-BE32-E72D297353CC}">
                <c16:uniqueId val="{000001AB-FDF9-4670-884A-87802429C48C}"/>
              </c:ext>
            </c:extLst>
          </c:dPt>
          <c:dPt>
            <c:idx val="214"/>
            <c:bubble3D val="0"/>
            <c:spPr>
              <a:solidFill>
                <a:srgbClr val="DCE6F1"/>
              </a:solidFill>
              <a:ln w="12700">
                <a:solidFill>
                  <a:srgbClr val="BFBFBF"/>
                </a:solidFill>
              </a:ln>
            </c:spPr>
            <c:extLst>
              <c:ext xmlns:c16="http://schemas.microsoft.com/office/drawing/2014/chart" uri="{C3380CC4-5D6E-409C-BE32-E72D297353CC}">
                <c16:uniqueId val="{000001AD-FDF9-4670-884A-87802429C48C}"/>
              </c:ext>
            </c:extLst>
          </c:dPt>
          <c:dPt>
            <c:idx val="215"/>
            <c:bubble3D val="0"/>
            <c:spPr>
              <a:solidFill>
                <a:srgbClr val="F2DCDB"/>
              </a:solidFill>
              <a:ln w="12700">
                <a:solidFill>
                  <a:srgbClr val="BFBFBF"/>
                </a:solidFill>
              </a:ln>
            </c:spPr>
            <c:extLst>
              <c:ext xmlns:c16="http://schemas.microsoft.com/office/drawing/2014/chart" uri="{C3380CC4-5D6E-409C-BE32-E72D297353CC}">
                <c16:uniqueId val="{000001AF-FDF9-4670-884A-87802429C48C}"/>
              </c:ext>
            </c:extLst>
          </c:dPt>
          <c:dPt>
            <c:idx val="216"/>
            <c:bubble3D val="0"/>
            <c:spPr>
              <a:solidFill>
                <a:srgbClr val="EBF1DE"/>
              </a:solidFill>
              <a:ln w="12700">
                <a:solidFill>
                  <a:srgbClr val="BFBFBF"/>
                </a:solidFill>
              </a:ln>
            </c:spPr>
            <c:extLst>
              <c:ext xmlns:c16="http://schemas.microsoft.com/office/drawing/2014/chart" uri="{C3380CC4-5D6E-409C-BE32-E72D297353CC}">
                <c16:uniqueId val="{000001B1-FDF9-4670-884A-87802429C48C}"/>
              </c:ext>
            </c:extLst>
          </c:dPt>
          <c:dPt>
            <c:idx val="217"/>
            <c:bubble3D val="0"/>
            <c:spPr>
              <a:solidFill>
                <a:srgbClr val="FDE9D9"/>
              </a:solidFill>
              <a:ln w="12700">
                <a:solidFill>
                  <a:srgbClr val="BFBFBF"/>
                </a:solidFill>
              </a:ln>
            </c:spPr>
            <c:extLst>
              <c:ext xmlns:c16="http://schemas.microsoft.com/office/drawing/2014/chart" uri="{C3380CC4-5D6E-409C-BE32-E72D297353CC}">
                <c16:uniqueId val="{000001B3-FDF9-4670-884A-87802429C48C}"/>
              </c:ext>
            </c:extLst>
          </c:dPt>
          <c:dPt>
            <c:idx val="218"/>
            <c:bubble3D val="0"/>
            <c:spPr>
              <a:solidFill>
                <a:srgbClr val="DAEEF3"/>
              </a:solidFill>
              <a:ln w="12700">
                <a:solidFill>
                  <a:srgbClr val="BFBFBF"/>
                </a:solidFill>
              </a:ln>
            </c:spPr>
            <c:extLst>
              <c:ext xmlns:c16="http://schemas.microsoft.com/office/drawing/2014/chart" uri="{C3380CC4-5D6E-409C-BE32-E72D297353CC}">
                <c16:uniqueId val="{000001B5-FDF9-4670-884A-87802429C48C}"/>
              </c:ext>
            </c:extLst>
          </c:dPt>
          <c:dPt>
            <c:idx val="219"/>
            <c:bubble3D val="0"/>
            <c:spPr>
              <a:solidFill>
                <a:srgbClr val="E4DFEC"/>
              </a:solidFill>
              <a:ln w="12700">
                <a:solidFill>
                  <a:srgbClr val="BFBFBF"/>
                </a:solidFill>
              </a:ln>
            </c:spPr>
            <c:extLst>
              <c:ext xmlns:c16="http://schemas.microsoft.com/office/drawing/2014/chart" uri="{C3380CC4-5D6E-409C-BE32-E72D297353CC}">
                <c16:uniqueId val="{000001B7-FDF9-4670-884A-87802429C48C}"/>
              </c:ext>
            </c:extLst>
          </c:dPt>
          <c:dPt>
            <c:idx val="220"/>
            <c:bubble3D val="0"/>
            <c:spPr>
              <a:solidFill>
                <a:srgbClr val="95B3D7"/>
              </a:solidFill>
              <a:ln w="12700">
                <a:solidFill>
                  <a:srgbClr val="BFBFBF"/>
                </a:solidFill>
              </a:ln>
            </c:spPr>
            <c:extLst>
              <c:ext xmlns:c16="http://schemas.microsoft.com/office/drawing/2014/chart" uri="{C3380CC4-5D6E-409C-BE32-E72D297353CC}">
                <c16:uniqueId val="{000001B9-FDF9-4670-884A-87802429C48C}"/>
              </c:ext>
            </c:extLst>
          </c:dPt>
          <c:dPt>
            <c:idx val="221"/>
            <c:bubble3D val="0"/>
            <c:spPr>
              <a:solidFill>
                <a:srgbClr val="DA9694"/>
              </a:solidFill>
              <a:ln w="12700">
                <a:solidFill>
                  <a:srgbClr val="BFBFBF"/>
                </a:solidFill>
              </a:ln>
            </c:spPr>
            <c:extLst>
              <c:ext xmlns:c16="http://schemas.microsoft.com/office/drawing/2014/chart" uri="{C3380CC4-5D6E-409C-BE32-E72D297353CC}">
                <c16:uniqueId val="{000001BB-FDF9-4670-884A-87802429C48C}"/>
              </c:ext>
            </c:extLst>
          </c:dPt>
          <c:dPt>
            <c:idx val="222"/>
            <c:bubble3D val="0"/>
            <c:spPr>
              <a:solidFill>
                <a:srgbClr val="C4D79B"/>
              </a:solidFill>
              <a:ln w="12700">
                <a:solidFill>
                  <a:srgbClr val="BFBFBF"/>
                </a:solidFill>
              </a:ln>
            </c:spPr>
            <c:extLst>
              <c:ext xmlns:c16="http://schemas.microsoft.com/office/drawing/2014/chart" uri="{C3380CC4-5D6E-409C-BE32-E72D297353CC}">
                <c16:uniqueId val="{000001BD-FDF9-4670-884A-87802429C48C}"/>
              </c:ext>
            </c:extLst>
          </c:dPt>
          <c:dPt>
            <c:idx val="223"/>
            <c:bubble3D val="0"/>
            <c:spPr>
              <a:solidFill>
                <a:srgbClr val="FABF8F"/>
              </a:solidFill>
              <a:ln w="12700">
                <a:solidFill>
                  <a:srgbClr val="BFBFBF"/>
                </a:solidFill>
              </a:ln>
            </c:spPr>
            <c:extLst>
              <c:ext xmlns:c16="http://schemas.microsoft.com/office/drawing/2014/chart" uri="{C3380CC4-5D6E-409C-BE32-E72D297353CC}">
                <c16:uniqueId val="{000001BF-FDF9-4670-884A-87802429C48C}"/>
              </c:ext>
            </c:extLst>
          </c:dPt>
          <c:dPt>
            <c:idx val="224"/>
            <c:bubble3D val="0"/>
            <c:spPr>
              <a:solidFill>
                <a:srgbClr val="92CDDC"/>
              </a:solidFill>
              <a:ln w="12700">
                <a:solidFill>
                  <a:srgbClr val="BFBFBF"/>
                </a:solidFill>
              </a:ln>
            </c:spPr>
            <c:extLst>
              <c:ext xmlns:c16="http://schemas.microsoft.com/office/drawing/2014/chart" uri="{C3380CC4-5D6E-409C-BE32-E72D297353CC}">
                <c16:uniqueId val="{000001C1-FDF9-4670-884A-87802429C48C}"/>
              </c:ext>
            </c:extLst>
          </c:dPt>
          <c:dPt>
            <c:idx val="225"/>
            <c:bubble3D val="0"/>
            <c:spPr>
              <a:solidFill>
                <a:srgbClr val="B1A0C7"/>
              </a:solidFill>
              <a:ln w="12700">
                <a:solidFill>
                  <a:srgbClr val="BFBFBF"/>
                </a:solidFill>
              </a:ln>
            </c:spPr>
            <c:extLst>
              <c:ext xmlns:c16="http://schemas.microsoft.com/office/drawing/2014/chart" uri="{C3380CC4-5D6E-409C-BE32-E72D297353CC}">
                <c16:uniqueId val="{000001C3-FDF9-4670-884A-87802429C48C}"/>
              </c:ext>
            </c:extLst>
          </c:dPt>
          <c:dPt>
            <c:idx val="226"/>
            <c:bubble3D val="0"/>
            <c:spPr>
              <a:solidFill>
                <a:srgbClr val="538DD5"/>
              </a:solidFill>
              <a:ln w="12700">
                <a:solidFill>
                  <a:srgbClr val="BFBFBF"/>
                </a:solidFill>
              </a:ln>
            </c:spPr>
            <c:extLst>
              <c:ext xmlns:c16="http://schemas.microsoft.com/office/drawing/2014/chart" uri="{C3380CC4-5D6E-409C-BE32-E72D297353CC}">
                <c16:uniqueId val="{000001C5-FDF9-4670-884A-87802429C48C}"/>
              </c:ext>
            </c:extLst>
          </c:dPt>
          <c:dPt>
            <c:idx val="227"/>
            <c:bubble3D val="0"/>
            <c:spPr>
              <a:solidFill>
                <a:srgbClr val="B8CCE4"/>
              </a:solidFill>
              <a:ln w="12700">
                <a:solidFill>
                  <a:srgbClr val="BFBFBF"/>
                </a:solidFill>
              </a:ln>
            </c:spPr>
            <c:extLst>
              <c:ext xmlns:c16="http://schemas.microsoft.com/office/drawing/2014/chart" uri="{C3380CC4-5D6E-409C-BE32-E72D297353CC}">
                <c16:uniqueId val="{000001C7-FDF9-4670-884A-87802429C48C}"/>
              </c:ext>
            </c:extLst>
          </c:dPt>
          <c:dPt>
            <c:idx val="228"/>
            <c:bubble3D val="0"/>
            <c:spPr>
              <a:solidFill>
                <a:srgbClr val="E6B8B7"/>
              </a:solidFill>
              <a:ln w="12700">
                <a:solidFill>
                  <a:srgbClr val="BFBFBF"/>
                </a:solidFill>
              </a:ln>
            </c:spPr>
            <c:extLst>
              <c:ext xmlns:c16="http://schemas.microsoft.com/office/drawing/2014/chart" uri="{C3380CC4-5D6E-409C-BE32-E72D297353CC}">
                <c16:uniqueId val="{000001C9-FDF9-4670-884A-87802429C48C}"/>
              </c:ext>
            </c:extLst>
          </c:dPt>
          <c:dPt>
            <c:idx val="229"/>
            <c:bubble3D val="0"/>
            <c:spPr>
              <a:solidFill>
                <a:srgbClr val="D8E4BC"/>
              </a:solidFill>
              <a:ln w="12700">
                <a:solidFill>
                  <a:srgbClr val="BFBFBF"/>
                </a:solidFill>
              </a:ln>
            </c:spPr>
            <c:extLst>
              <c:ext xmlns:c16="http://schemas.microsoft.com/office/drawing/2014/chart" uri="{C3380CC4-5D6E-409C-BE32-E72D297353CC}">
                <c16:uniqueId val="{000001CB-FDF9-4670-884A-87802429C48C}"/>
              </c:ext>
            </c:extLst>
          </c:dPt>
          <c:dPt>
            <c:idx val="230"/>
            <c:bubble3D val="0"/>
            <c:spPr>
              <a:solidFill>
                <a:srgbClr val="FCD5B4"/>
              </a:solidFill>
              <a:ln w="12700">
                <a:solidFill>
                  <a:srgbClr val="BFBFBF"/>
                </a:solidFill>
              </a:ln>
            </c:spPr>
            <c:extLst>
              <c:ext xmlns:c16="http://schemas.microsoft.com/office/drawing/2014/chart" uri="{C3380CC4-5D6E-409C-BE32-E72D297353CC}">
                <c16:uniqueId val="{000001CD-FDF9-4670-884A-87802429C48C}"/>
              </c:ext>
            </c:extLst>
          </c:dPt>
          <c:dPt>
            <c:idx val="231"/>
            <c:bubble3D val="0"/>
            <c:spPr>
              <a:solidFill>
                <a:srgbClr val="B7DEE8"/>
              </a:solidFill>
              <a:ln w="12700">
                <a:solidFill>
                  <a:srgbClr val="BFBFBF"/>
                </a:solidFill>
              </a:ln>
            </c:spPr>
            <c:extLst>
              <c:ext xmlns:c16="http://schemas.microsoft.com/office/drawing/2014/chart" uri="{C3380CC4-5D6E-409C-BE32-E72D297353CC}">
                <c16:uniqueId val="{000001CF-FDF9-4670-884A-87802429C48C}"/>
              </c:ext>
            </c:extLst>
          </c:dPt>
          <c:dPt>
            <c:idx val="232"/>
            <c:bubble3D val="0"/>
            <c:spPr>
              <a:solidFill>
                <a:srgbClr val="CCC0DA"/>
              </a:solidFill>
              <a:ln w="12700">
                <a:solidFill>
                  <a:srgbClr val="BFBFBF"/>
                </a:solidFill>
              </a:ln>
            </c:spPr>
            <c:extLst>
              <c:ext xmlns:c16="http://schemas.microsoft.com/office/drawing/2014/chart" uri="{C3380CC4-5D6E-409C-BE32-E72D297353CC}">
                <c16:uniqueId val="{000001D1-FDF9-4670-884A-87802429C48C}"/>
              </c:ext>
            </c:extLst>
          </c:dPt>
          <c:dPt>
            <c:idx val="233"/>
            <c:bubble3D val="0"/>
            <c:spPr>
              <a:solidFill>
                <a:srgbClr val="8DB4E2"/>
              </a:solidFill>
              <a:ln w="12700">
                <a:solidFill>
                  <a:srgbClr val="BFBFBF"/>
                </a:solidFill>
              </a:ln>
            </c:spPr>
            <c:extLst>
              <c:ext xmlns:c16="http://schemas.microsoft.com/office/drawing/2014/chart" uri="{C3380CC4-5D6E-409C-BE32-E72D297353CC}">
                <c16:uniqueId val="{000001D3-FDF9-4670-884A-87802429C48C}"/>
              </c:ext>
            </c:extLst>
          </c:dPt>
          <c:dPt>
            <c:idx val="234"/>
            <c:bubble3D val="0"/>
            <c:spPr>
              <a:solidFill>
                <a:srgbClr val="DCE6F1"/>
              </a:solidFill>
              <a:ln w="12700">
                <a:solidFill>
                  <a:srgbClr val="BFBFBF"/>
                </a:solidFill>
              </a:ln>
            </c:spPr>
            <c:extLst>
              <c:ext xmlns:c16="http://schemas.microsoft.com/office/drawing/2014/chart" uri="{C3380CC4-5D6E-409C-BE32-E72D297353CC}">
                <c16:uniqueId val="{000001D5-FDF9-4670-884A-87802429C48C}"/>
              </c:ext>
            </c:extLst>
          </c:dPt>
          <c:dPt>
            <c:idx val="235"/>
            <c:bubble3D val="0"/>
            <c:spPr>
              <a:solidFill>
                <a:srgbClr val="F2DCDB"/>
              </a:solidFill>
              <a:ln w="12700">
                <a:solidFill>
                  <a:srgbClr val="BFBFBF"/>
                </a:solidFill>
              </a:ln>
            </c:spPr>
            <c:extLst>
              <c:ext xmlns:c16="http://schemas.microsoft.com/office/drawing/2014/chart" uri="{C3380CC4-5D6E-409C-BE32-E72D297353CC}">
                <c16:uniqueId val="{000001D7-FDF9-4670-884A-87802429C48C}"/>
              </c:ext>
            </c:extLst>
          </c:dPt>
          <c:dPt>
            <c:idx val="236"/>
            <c:bubble3D val="0"/>
            <c:spPr>
              <a:solidFill>
                <a:srgbClr val="EBF1DE"/>
              </a:solidFill>
              <a:ln w="12700">
                <a:solidFill>
                  <a:srgbClr val="BFBFBF"/>
                </a:solidFill>
              </a:ln>
            </c:spPr>
            <c:extLst>
              <c:ext xmlns:c16="http://schemas.microsoft.com/office/drawing/2014/chart" uri="{C3380CC4-5D6E-409C-BE32-E72D297353CC}">
                <c16:uniqueId val="{000001D9-FDF9-4670-884A-87802429C48C}"/>
              </c:ext>
            </c:extLst>
          </c:dPt>
          <c:dPt>
            <c:idx val="237"/>
            <c:bubble3D val="0"/>
            <c:spPr>
              <a:solidFill>
                <a:srgbClr val="FDE9D9"/>
              </a:solidFill>
              <a:ln w="12700">
                <a:solidFill>
                  <a:srgbClr val="BFBFBF"/>
                </a:solidFill>
              </a:ln>
            </c:spPr>
            <c:extLst>
              <c:ext xmlns:c16="http://schemas.microsoft.com/office/drawing/2014/chart" uri="{C3380CC4-5D6E-409C-BE32-E72D297353CC}">
                <c16:uniqueId val="{000001DB-FDF9-4670-884A-87802429C48C}"/>
              </c:ext>
            </c:extLst>
          </c:dPt>
          <c:dPt>
            <c:idx val="238"/>
            <c:bubble3D val="0"/>
            <c:spPr>
              <a:solidFill>
                <a:srgbClr val="DAEEF3"/>
              </a:solidFill>
              <a:ln w="12700">
                <a:solidFill>
                  <a:srgbClr val="BFBFBF"/>
                </a:solidFill>
              </a:ln>
            </c:spPr>
            <c:extLst>
              <c:ext xmlns:c16="http://schemas.microsoft.com/office/drawing/2014/chart" uri="{C3380CC4-5D6E-409C-BE32-E72D297353CC}">
                <c16:uniqueId val="{000001DD-FDF9-4670-884A-87802429C48C}"/>
              </c:ext>
            </c:extLst>
          </c:dPt>
          <c:dPt>
            <c:idx val="239"/>
            <c:bubble3D val="0"/>
            <c:spPr>
              <a:solidFill>
                <a:srgbClr val="E4DFEC"/>
              </a:solidFill>
              <a:ln w="12700">
                <a:solidFill>
                  <a:srgbClr val="BFBFBF"/>
                </a:solidFill>
              </a:ln>
            </c:spPr>
            <c:extLst>
              <c:ext xmlns:c16="http://schemas.microsoft.com/office/drawing/2014/chart" uri="{C3380CC4-5D6E-409C-BE32-E72D297353CC}">
                <c16:uniqueId val="{000001DF-FDF9-4670-884A-87802429C48C}"/>
              </c:ext>
            </c:extLst>
          </c:dPt>
          <c:dPt>
            <c:idx val="240"/>
            <c:bubble3D val="0"/>
            <c:spPr>
              <a:solidFill>
                <a:srgbClr val="95B3D7"/>
              </a:solidFill>
              <a:ln w="12700">
                <a:solidFill>
                  <a:srgbClr val="BFBFBF"/>
                </a:solidFill>
              </a:ln>
            </c:spPr>
            <c:extLst>
              <c:ext xmlns:c16="http://schemas.microsoft.com/office/drawing/2014/chart" uri="{C3380CC4-5D6E-409C-BE32-E72D297353CC}">
                <c16:uniqueId val="{000001E1-FDF9-4670-884A-87802429C48C}"/>
              </c:ext>
            </c:extLst>
          </c:dPt>
          <c:dPt>
            <c:idx val="241"/>
            <c:bubble3D val="0"/>
            <c:spPr>
              <a:solidFill>
                <a:srgbClr val="DA9694"/>
              </a:solidFill>
              <a:ln w="12700">
                <a:solidFill>
                  <a:srgbClr val="BFBFBF"/>
                </a:solidFill>
              </a:ln>
            </c:spPr>
            <c:extLst>
              <c:ext xmlns:c16="http://schemas.microsoft.com/office/drawing/2014/chart" uri="{C3380CC4-5D6E-409C-BE32-E72D297353CC}">
                <c16:uniqueId val="{000001E3-FDF9-4670-884A-87802429C48C}"/>
              </c:ext>
            </c:extLst>
          </c:dPt>
          <c:dPt>
            <c:idx val="242"/>
            <c:bubble3D val="0"/>
            <c:spPr>
              <a:solidFill>
                <a:srgbClr val="C4D79B"/>
              </a:solidFill>
              <a:ln w="12700">
                <a:solidFill>
                  <a:srgbClr val="BFBFBF"/>
                </a:solidFill>
              </a:ln>
            </c:spPr>
            <c:extLst>
              <c:ext xmlns:c16="http://schemas.microsoft.com/office/drawing/2014/chart" uri="{C3380CC4-5D6E-409C-BE32-E72D297353CC}">
                <c16:uniqueId val="{000001E5-FDF9-4670-884A-87802429C48C}"/>
              </c:ext>
            </c:extLst>
          </c:dPt>
          <c:dPt>
            <c:idx val="243"/>
            <c:bubble3D val="0"/>
            <c:spPr>
              <a:solidFill>
                <a:srgbClr val="FABF8F"/>
              </a:solidFill>
              <a:ln w="12700">
                <a:solidFill>
                  <a:srgbClr val="BFBFBF"/>
                </a:solidFill>
              </a:ln>
            </c:spPr>
            <c:extLst>
              <c:ext xmlns:c16="http://schemas.microsoft.com/office/drawing/2014/chart" uri="{C3380CC4-5D6E-409C-BE32-E72D297353CC}">
                <c16:uniqueId val="{000001E7-FDF9-4670-884A-87802429C48C}"/>
              </c:ext>
            </c:extLst>
          </c:dPt>
          <c:dPt>
            <c:idx val="244"/>
            <c:bubble3D val="0"/>
            <c:spPr>
              <a:solidFill>
                <a:srgbClr val="92CDDC"/>
              </a:solidFill>
              <a:ln w="12700">
                <a:solidFill>
                  <a:srgbClr val="BFBFBF"/>
                </a:solidFill>
              </a:ln>
            </c:spPr>
            <c:extLst>
              <c:ext xmlns:c16="http://schemas.microsoft.com/office/drawing/2014/chart" uri="{C3380CC4-5D6E-409C-BE32-E72D297353CC}">
                <c16:uniqueId val="{000001E9-FDF9-4670-884A-87802429C48C}"/>
              </c:ext>
            </c:extLst>
          </c:dPt>
          <c:dPt>
            <c:idx val="245"/>
            <c:bubble3D val="0"/>
            <c:spPr>
              <a:solidFill>
                <a:srgbClr val="B1A0C7"/>
              </a:solidFill>
              <a:ln w="12700">
                <a:solidFill>
                  <a:srgbClr val="BFBFBF"/>
                </a:solidFill>
              </a:ln>
            </c:spPr>
            <c:extLst>
              <c:ext xmlns:c16="http://schemas.microsoft.com/office/drawing/2014/chart" uri="{C3380CC4-5D6E-409C-BE32-E72D297353CC}">
                <c16:uniqueId val="{000001EB-FDF9-4670-884A-87802429C48C}"/>
              </c:ext>
            </c:extLst>
          </c:dPt>
          <c:dPt>
            <c:idx val="246"/>
            <c:bubble3D val="0"/>
            <c:spPr>
              <a:solidFill>
                <a:srgbClr val="538DD5"/>
              </a:solidFill>
              <a:ln w="12700">
                <a:solidFill>
                  <a:srgbClr val="BFBFBF"/>
                </a:solidFill>
              </a:ln>
            </c:spPr>
            <c:extLst>
              <c:ext xmlns:c16="http://schemas.microsoft.com/office/drawing/2014/chart" uri="{C3380CC4-5D6E-409C-BE32-E72D297353CC}">
                <c16:uniqueId val="{000001ED-FDF9-4670-884A-87802429C48C}"/>
              </c:ext>
            </c:extLst>
          </c:dPt>
          <c:dPt>
            <c:idx val="247"/>
            <c:bubble3D val="0"/>
            <c:spPr>
              <a:solidFill>
                <a:srgbClr val="B8CCE4"/>
              </a:solidFill>
              <a:ln w="12700">
                <a:solidFill>
                  <a:srgbClr val="BFBFBF"/>
                </a:solidFill>
              </a:ln>
            </c:spPr>
            <c:extLst>
              <c:ext xmlns:c16="http://schemas.microsoft.com/office/drawing/2014/chart" uri="{C3380CC4-5D6E-409C-BE32-E72D297353CC}">
                <c16:uniqueId val="{000001EF-FDF9-4670-884A-87802429C48C}"/>
              </c:ext>
            </c:extLst>
          </c:dPt>
          <c:dPt>
            <c:idx val="248"/>
            <c:bubble3D val="0"/>
            <c:spPr>
              <a:solidFill>
                <a:srgbClr val="E6B8B7"/>
              </a:solidFill>
              <a:ln w="12700">
                <a:solidFill>
                  <a:srgbClr val="BFBFBF"/>
                </a:solidFill>
              </a:ln>
            </c:spPr>
            <c:extLst>
              <c:ext xmlns:c16="http://schemas.microsoft.com/office/drawing/2014/chart" uri="{C3380CC4-5D6E-409C-BE32-E72D297353CC}">
                <c16:uniqueId val="{000001F1-FDF9-4670-884A-87802429C48C}"/>
              </c:ext>
            </c:extLst>
          </c:dPt>
          <c:dPt>
            <c:idx val="249"/>
            <c:bubble3D val="0"/>
            <c:spPr>
              <a:solidFill>
                <a:srgbClr val="D8E4BC"/>
              </a:solidFill>
              <a:ln w="12700">
                <a:solidFill>
                  <a:srgbClr val="BFBFBF"/>
                </a:solidFill>
              </a:ln>
            </c:spPr>
            <c:extLst>
              <c:ext xmlns:c16="http://schemas.microsoft.com/office/drawing/2014/chart" uri="{C3380CC4-5D6E-409C-BE32-E72D297353CC}">
                <c16:uniqueId val="{000001F3-FDF9-4670-884A-87802429C48C}"/>
              </c:ext>
            </c:extLst>
          </c:dPt>
          <c:dPt>
            <c:idx val="250"/>
            <c:bubble3D val="0"/>
            <c:spPr>
              <a:solidFill>
                <a:srgbClr val="FCD5B4"/>
              </a:solidFill>
              <a:ln w="12700">
                <a:solidFill>
                  <a:srgbClr val="BFBFBF"/>
                </a:solidFill>
              </a:ln>
            </c:spPr>
            <c:extLst>
              <c:ext xmlns:c16="http://schemas.microsoft.com/office/drawing/2014/chart" uri="{C3380CC4-5D6E-409C-BE32-E72D297353CC}">
                <c16:uniqueId val="{000001F5-FDF9-4670-884A-87802429C48C}"/>
              </c:ext>
            </c:extLst>
          </c:dPt>
          <c:dPt>
            <c:idx val="251"/>
            <c:bubble3D val="0"/>
            <c:spPr>
              <a:solidFill>
                <a:srgbClr val="B7DEE8"/>
              </a:solidFill>
              <a:ln w="12700">
                <a:solidFill>
                  <a:srgbClr val="BFBFBF"/>
                </a:solidFill>
              </a:ln>
            </c:spPr>
            <c:extLst>
              <c:ext xmlns:c16="http://schemas.microsoft.com/office/drawing/2014/chart" uri="{C3380CC4-5D6E-409C-BE32-E72D297353CC}">
                <c16:uniqueId val="{000001F7-FDF9-4670-884A-87802429C48C}"/>
              </c:ext>
            </c:extLst>
          </c:dPt>
          <c:dPt>
            <c:idx val="252"/>
            <c:bubble3D val="0"/>
            <c:spPr>
              <a:solidFill>
                <a:srgbClr val="CCC0DA"/>
              </a:solidFill>
              <a:ln w="12700">
                <a:solidFill>
                  <a:srgbClr val="BFBFBF"/>
                </a:solidFill>
              </a:ln>
            </c:spPr>
            <c:extLst>
              <c:ext xmlns:c16="http://schemas.microsoft.com/office/drawing/2014/chart" uri="{C3380CC4-5D6E-409C-BE32-E72D297353CC}">
                <c16:uniqueId val="{000001F9-FDF9-4670-884A-87802429C48C}"/>
              </c:ext>
            </c:extLst>
          </c:dPt>
          <c:dPt>
            <c:idx val="253"/>
            <c:bubble3D val="0"/>
            <c:spPr>
              <a:solidFill>
                <a:srgbClr val="8DB4E2"/>
              </a:solidFill>
              <a:ln w="12700">
                <a:solidFill>
                  <a:srgbClr val="BFBFBF"/>
                </a:solidFill>
              </a:ln>
            </c:spPr>
            <c:extLst>
              <c:ext xmlns:c16="http://schemas.microsoft.com/office/drawing/2014/chart" uri="{C3380CC4-5D6E-409C-BE32-E72D297353CC}">
                <c16:uniqueId val="{000001FB-FDF9-4670-884A-87802429C48C}"/>
              </c:ext>
            </c:extLst>
          </c:dPt>
          <c:dPt>
            <c:idx val="254"/>
            <c:bubble3D val="0"/>
            <c:spPr>
              <a:solidFill>
                <a:srgbClr val="DCE6F1"/>
              </a:solidFill>
              <a:ln w="12700">
                <a:solidFill>
                  <a:srgbClr val="BFBFBF"/>
                </a:solidFill>
              </a:ln>
            </c:spPr>
            <c:extLst>
              <c:ext xmlns:c16="http://schemas.microsoft.com/office/drawing/2014/chart" uri="{C3380CC4-5D6E-409C-BE32-E72D297353CC}">
                <c16:uniqueId val="{000001FD-FDF9-4670-884A-87802429C48C}"/>
              </c:ext>
            </c:extLst>
          </c:dPt>
          <c:dPt>
            <c:idx val="255"/>
            <c:bubble3D val="0"/>
            <c:spPr>
              <a:solidFill>
                <a:srgbClr val="F2DCDB"/>
              </a:solidFill>
              <a:ln w="12700">
                <a:solidFill>
                  <a:srgbClr val="BFBFBF"/>
                </a:solidFill>
              </a:ln>
            </c:spPr>
            <c:extLst>
              <c:ext xmlns:c16="http://schemas.microsoft.com/office/drawing/2014/chart" uri="{C3380CC4-5D6E-409C-BE32-E72D297353CC}">
                <c16:uniqueId val="{000001FF-FDF9-4670-884A-87802429C48C}"/>
              </c:ext>
            </c:extLst>
          </c:dPt>
          <c:dPt>
            <c:idx val="256"/>
            <c:bubble3D val="0"/>
            <c:spPr>
              <a:solidFill>
                <a:srgbClr val="EBF1DE"/>
              </a:solidFill>
              <a:ln w="12700">
                <a:solidFill>
                  <a:srgbClr val="BFBFBF"/>
                </a:solidFill>
              </a:ln>
            </c:spPr>
            <c:extLst>
              <c:ext xmlns:c16="http://schemas.microsoft.com/office/drawing/2014/chart" uri="{C3380CC4-5D6E-409C-BE32-E72D297353CC}">
                <c16:uniqueId val="{00000201-FDF9-4670-884A-87802429C48C}"/>
              </c:ext>
            </c:extLst>
          </c:dPt>
          <c:dPt>
            <c:idx val="257"/>
            <c:bubble3D val="0"/>
            <c:spPr>
              <a:solidFill>
                <a:srgbClr val="FDE9D9"/>
              </a:solidFill>
              <a:ln w="12700">
                <a:solidFill>
                  <a:srgbClr val="BFBFBF"/>
                </a:solidFill>
              </a:ln>
            </c:spPr>
            <c:extLst>
              <c:ext xmlns:c16="http://schemas.microsoft.com/office/drawing/2014/chart" uri="{C3380CC4-5D6E-409C-BE32-E72D297353CC}">
                <c16:uniqueId val="{00000203-FDF9-4670-884A-87802429C48C}"/>
              </c:ext>
            </c:extLst>
          </c:dPt>
          <c:dPt>
            <c:idx val="258"/>
            <c:bubble3D val="0"/>
            <c:spPr>
              <a:solidFill>
                <a:srgbClr val="DAEEF3"/>
              </a:solidFill>
              <a:ln w="12700">
                <a:solidFill>
                  <a:srgbClr val="BFBFBF"/>
                </a:solidFill>
              </a:ln>
            </c:spPr>
            <c:extLst>
              <c:ext xmlns:c16="http://schemas.microsoft.com/office/drawing/2014/chart" uri="{C3380CC4-5D6E-409C-BE32-E72D297353CC}">
                <c16:uniqueId val="{00000205-FDF9-4670-884A-87802429C48C}"/>
              </c:ext>
            </c:extLst>
          </c:dPt>
          <c:dPt>
            <c:idx val="259"/>
            <c:bubble3D val="0"/>
            <c:spPr>
              <a:solidFill>
                <a:srgbClr val="E4DFEC"/>
              </a:solidFill>
              <a:ln w="12700">
                <a:solidFill>
                  <a:srgbClr val="BFBFBF"/>
                </a:solidFill>
              </a:ln>
            </c:spPr>
            <c:extLst>
              <c:ext xmlns:c16="http://schemas.microsoft.com/office/drawing/2014/chart" uri="{C3380CC4-5D6E-409C-BE32-E72D297353CC}">
                <c16:uniqueId val="{00000207-FDF9-4670-884A-87802429C48C}"/>
              </c:ext>
            </c:extLst>
          </c:dPt>
          <c:dPt>
            <c:idx val="260"/>
            <c:bubble3D val="0"/>
            <c:spPr>
              <a:solidFill>
                <a:srgbClr val="95B3D7"/>
              </a:solidFill>
              <a:ln w="12700">
                <a:solidFill>
                  <a:srgbClr val="BFBFBF"/>
                </a:solidFill>
              </a:ln>
            </c:spPr>
            <c:extLst>
              <c:ext xmlns:c16="http://schemas.microsoft.com/office/drawing/2014/chart" uri="{C3380CC4-5D6E-409C-BE32-E72D297353CC}">
                <c16:uniqueId val="{00000209-FDF9-4670-884A-87802429C48C}"/>
              </c:ext>
            </c:extLst>
          </c:dPt>
          <c:dPt>
            <c:idx val="261"/>
            <c:bubble3D val="0"/>
            <c:spPr>
              <a:solidFill>
                <a:srgbClr val="DA9694"/>
              </a:solidFill>
              <a:ln w="12700">
                <a:solidFill>
                  <a:srgbClr val="BFBFBF"/>
                </a:solidFill>
              </a:ln>
            </c:spPr>
            <c:extLst>
              <c:ext xmlns:c16="http://schemas.microsoft.com/office/drawing/2014/chart" uri="{C3380CC4-5D6E-409C-BE32-E72D297353CC}">
                <c16:uniqueId val="{0000020B-FDF9-4670-884A-87802429C48C}"/>
              </c:ext>
            </c:extLst>
          </c:dPt>
          <c:dPt>
            <c:idx val="262"/>
            <c:bubble3D val="0"/>
            <c:spPr>
              <a:solidFill>
                <a:srgbClr val="C4D79B"/>
              </a:solidFill>
              <a:ln w="12700">
                <a:solidFill>
                  <a:srgbClr val="BFBFBF"/>
                </a:solidFill>
              </a:ln>
            </c:spPr>
            <c:extLst>
              <c:ext xmlns:c16="http://schemas.microsoft.com/office/drawing/2014/chart" uri="{C3380CC4-5D6E-409C-BE32-E72D297353CC}">
                <c16:uniqueId val="{0000020D-FDF9-4670-884A-87802429C48C}"/>
              </c:ext>
            </c:extLst>
          </c:dPt>
          <c:dPt>
            <c:idx val="263"/>
            <c:bubble3D val="0"/>
            <c:spPr>
              <a:solidFill>
                <a:srgbClr val="FABF8F"/>
              </a:solidFill>
              <a:ln w="12700">
                <a:solidFill>
                  <a:srgbClr val="BFBFBF"/>
                </a:solidFill>
              </a:ln>
            </c:spPr>
            <c:extLst>
              <c:ext xmlns:c16="http://schemas.microsoft.com/office/drawing/2014/chart" uri="{C3380CC4-5D6E-409C-BE32-E72D297353CC}">
                <c16:uniqueId val="{0000020F-FDF9-4670-884A-87802429C48C}"/>
              </c:ext>
            </c:extLst>
          </c:dPt>
          <c:dPt>
            <c:idx val="264"/>
            <c:bubble3D val="0"/>
            <c:spPr>
              <a:solidFill>
                <a:srgbClr val="92CDDC"/>
              </a:solidFill>
              <a:ln w="12700">
                <a:solidFill>
                  <a:srgbClr val="BFBFBF"/>
                </a:solidFill>
              </a:ln>
            </c:spPr>
            <c:extLst>
              <c:ext xmlns:c16="http://schemas.microsoft.com/office/drawing/2014/chart" uri="{C3380CC4-5D6E-409C-BE32-E72D297353CC}">
                <c16:uniqueId val="{00000211-FDF9-4670-884A-87802429C48C}"/>
              </c:ext>
            </c:extLst>
          </c:dPt>
          <c:dPt>
            <c:idx val="265"/>
            <c:bubble3D val="0"/>
            <c:spPr>
              <a:solidFill>
                <a:srgbClr val="B1A0C7"/>
              </a:solidFill>
              <a:ln w="12700">
                <a:solidFill>
                  <a:srgbClr val="BFBFBF"/>
                </a:solidFill>
              </a:ln>
            </c:spPr>
            <c:extLst>
              <c:ext xmlns:c16="http://schemas.microsoft.com/office/drawing/2014/chart" uri="{C3380CC4-5D6E-409C-BE32-E72D297353CC}">
                <c16:uniqueId val="{00000213-FDF9-4670-884A-87802429C48C}"/>
              </c:ext>
            </c:extLst>
          </c:dPt>
          <c:dPt>
            <c:idx val="266"/>
            <c:bubble3D val="0"/>
            <c:spPr>
              <a:solidFill>
                <a:srgbClr val="538DD5"/>
              </a:solidFill>
              <a:ln w="12700">
                <a:solidFill>
                  <a:srgbClr val="BFBFBF"/>
                </a:solidFill>
              </a:ln>
            </c:spPr>
            <c:extLst>
              <c:ext xmlns:c16="http://schemas.microsoft.com/office/drawing/2014/chart" uri="{C3380CC4-5D6E-409C-BE32-E72D297353CC}">
                <c16:uniqueId val="{00000215-FDF9-4670-884A-87802429C48C}"/>
              </c:ext>
            </c:extLst>
          </c:dPt>
          <c:dPt>
            <c:idx val="267"/>
            <c:bubble3D val="0"/>
            <c:spPr>
              <a:solidFill>
                <a:srgbClr val="B8CCE4"/>
              </a:solidFill>
              <a:ln w="12700">
                <a:solidFill>
                  <a:srgbClr val="BFBFBF"/>
                </a:solidFill>
              </a:ln>
            </c:spPr>
            <c:extLst>
              <c:ext xmlns:c16="http://schemas.microsoft.com/office/drawing/2014/chart" uri="{C3380CC4-5D6E-409C-BE32-E72D297353CC}">
                <c16:uniqueId val="{00000217-FDF9-4670-884A-87802429C48C}"/>
              </c:ext>
            </c:extLst>
          </c:dPt>
          <c:dPt>
            <c:idx val="268"/>
            <c:bubble3D val="0"/>
            <c:spPr>
              <a:solidFill>
                <a:srgbClr val="E6B8B7"/>
              </a:solidFill>
              <a:ln w="12700">
                <a:solidFill>
                  <a:srgbClr val="BFBFBF"/>
                </a:solidFill>
              </a:ln>
            </c:spPr>
            <c:extLst>
              <c:ext xmlns:c16="http://schemas.microsoft.com/office/drawing/2014/chart" uri="{C3380CC4-5D6E-409C-BE32-E72D297353CC}">
                <c16:uniqueId val="{00000219-FDF9-4670-884A-87802429C48C}"/>
              </c:ext>
            </c:extLst>
          </c:dPt>
          <c:dPt>
            <c:idx val="269"/>
            <c:bubble3D val="0"/>
            <c:spPr>
              <a:solidFill>
                <a:srgbClr val="D8E4BC"/>
              </a:solidFill>
              <a:ln w="12700">
                <a:solidFill>
                  <a:srgbClr val="BFBFBF"/>
                </a:solidFill>
              </a:ln>
            </c:spPr>
            <c:extLst>
              <c:ext xmlns:c16="http://schemas.microsoft.com/office/drawing/2014/chart" uri="{C3380CC4-5D6E-409C-BE32-E72D297353CC}">
                <c16:uniqueId val="{0000021B-FDF9-4670-884A-87802429C48C}"/>
              </c:ext>
            </c:extLst>
          </c:dPt>
          <c:dPt>
            <c:idx val="270"/>
            <c:bubble3D val="0"/>
            <c:spPr>
              <a:solidFill>
                <a:srgbClr val="FCD5B4"/>
              </a:solidFill>
              <a:ln w="12700">
                <a:solidFill>
                  <a:srgbClr val="BFBFBF"/>
                </a:solidFill>
              </a:ln>
            </c:spPr>
            <c:extLst>
              <c:ext xmlns:c16="http://schemas.microsoft.com/office/drawing/2014/chart" uri="{C3380CC4-5D6E-409C-BE32-E72D297353CC}">
                <c16:uniqueId val="{0000021D-FDF9-4670-884A-87802429C48C}"/>
              </c:ext>
            </c:extLst>
          </c:dPt>
          <c:dPt>
            <c:idx val="271"/>
            <c:bubble3D val="0"/>
            <c:spPr>
              <a:solidFill>
                <a:srgbClr val="B7DEE8"/>
              </a:solidFill>
              <a:ln w="12700">
                <a:solidFill>
                  <a:srgbClr val="BFBFBF"/>
                </a:solidFill>
              </a:ln>
            </c:spPr>
            <c:extLst>
              <c:ext xmlns:c16="http://schemas.microsoft.com/office/drawing/2014/chart" uri="{C3380CC4-5D6E-409C-BE32-E72D297353CC}">
                <c16:uniqueId val="{0000021F-FDF9-4670-884A-87802429C48C}"/>
              </c:ext>
            </c:extLst>
          </c:dPt>
          <c:dPt>
            <c:idx val="272"/>
            <c:bubble3D val="0"/>
            <c:spPr>
              <a:solidFill>
                <a:srgbClr val="CCC0DA"/>
              </a:solidFill>
              <a:ln w="12700">
                <a:solidFill>
                  <a:srgbClr val="BFBFBF"/>
                </a:solidFill>
              </a:ln>
            </c:spPr>
            <c:extLst>
              <c:ext xmlns:c16="http://schemas.microsoft.com/office/drawing/2014/chart" uri="{C3380CC4-5D6E-409C-BE32-E72D297353CC}">
                <c16:uniqueId val="{00000221-FDF9-4670-884A-87802429C48C}"/>
              </c:ext>
            </c:extLst>
          </c:dPt>
          <c:dPt>
            <c:idx val="273"/>
            <c:bubble3D val="0"/>
            <c:spPr>
              <a:solidFill>
                <a:srgbClr val="8DB4E2"/>
              </a:solidFill>
              <a:ln w="12700">
                <a:solidFill>
                  <a:srgbClr val="BFBFBF"/>
                </a:solidFill>
              </a:ln>
            </c:spPr>
            <c:extLst>
              <c:ext xmlns:c16="http://schemas.microsoft.com/office/drawing/2014/chart" uri="{C3380CC4-5D6E-409C-BE32-E72D297353CC}">
                <c16:uniqueId val="{00000223-FDF9-4670-884A-87802429C48C}"/>
              </c:ext>
            </c:extLst>
          </c:dPt>
          <c:dPt>
            <c:idx val="274"/>
            <c:bubble3D val="0"/>
            <c:spPr>
              <a:solidFill>
                <a:srgbClr val="DCE6F1"/>
              </a:solidFill>
              <a:ln w="12700">
                <a:solidFill>
                  <a:srgbClr val="BFBFBF"/>
                </a:solidFill>
              </a:ln>
            </c:spPr>
            <c:extLst>
              <c:ext xmlns:c16="http://schemas.microsoft.com/office/drawing/2014/chart" uri="{C3380CC4-5D6E-409C-BE32-E72D297353CC}">
                <c16:uniqueId val="{00000225-FDF9-4670-884A-87802429C48C}"/>
              </c:ext>
            </c:extLst>
          </c:dPt>
          <c:dPt>
            <c:idx val="275"/>
            <c:bubble3D val="0"/>
            <c:spPr>
              <a:solidFill>
                <a:srgbClr val="F2DCDB"/>
              </a:solidFill>
              <a:ln w="12700">
                <a:solidFill>
                  <a:srgbClr val="BFBFBF"/>
                </a:solidFill>
              </a:ln>
            </c:spPr>
            <c:extLst>
              <c:ext xmlns:c16="http://schemas.microsoft.com/office/drawing/2014/chart" uri="{C3380CC4-5D6E-409C-BE32-E72D297353CC}">
                <c16:uniqueId val="{00000227-FDF9-4670-884A-87802429C48C}"/>
              </c:ext>
            </c:extLst>
          </c:dPt>
          <c:dPt>
            <c:idx val="276"/>
            <c:bubble3D val="0"/>
            <c:spPr>
              <a:solidFill>
                <a:srgbClr val="EBF1DE"/>
              </a:solidFill>
              <a:ln w="12700">
                <a:solidFill>
                  <a:srgbClr val="BFBFBF"/>
                </a:solidFill>
              </a:ln>
            </c:spPr>
            <c:extLst>
              <c:ext xmlns:c16="http://schemas.microsoft.com/office/drawing/2014/chart" uri="{C3380CC4-5D6E-409C-BE32-E72D297353CC}">
                <c16:uniqueId val="{00000229-FDF9-4670-884A-87802429C48C}"/>
              </c:ext>
            </c:extLst>
          </c:dPt>
          <c:dPt>
            <c:idx val="277"/>
            <c:bubble3D val="0"/>
            <c:spPr>
              <a:solidFill>
                <a:srgbClr val="FDE9D9"/>
              </a:solidFill>
              <a:ln w="12700">
                <a:solidFill>
                  <a:srgbClr val="BFBFBF"/>
                </a:solidFill>
              </a:ln>
            </c:spPr>
            <c:extLst>
              <c:ext xmlns:c16="http://schemas.microsoft.com/office/drawing/2014/chart" uri="{C3380CC4-5D6E-409C-BE32-E72D297353CC}">
                <c16:uniqueId val="{0000022B-FDF9-4670-884A-87802429C48C}"/>
              </c:ext>
            </c:extLst>
          </c:dPt>
          <c:dPt>
            <c:idx val="278"/>
            <c:bubble3D val="0"/>
            <c:spPr>
              <a:solidFill>
                <a:srgbClr val="DAEEF3"/>
              </a:solidFill>
              <a:ln w="12700">
                <a:solidFill>
                  <a:srgbClr val="BFBFBF"/>
                </a:solidFill>
              </a:ln>
            </c:spPr>
            <c:extLst>
              <c:ext xmlns:c16="http://schemas.microsoft.com/office/drawing/2014/chart" uri="{C3380CC4-5D6E-409C-BE32-E72D297353CC}">
                <c16:uniqueId val="{0000022D-FDF9-4670-884A-87802429C48C}"/>
              </c:ext>
            </c:extLst>
          </c:dPt>
          <c:dPt>
            <c:idx val="279"/>
            <c:bubble3D val="0"/>
            <c:spPr>
              <a:solidFill>
                <a:srgbClr val="E4DFEC"/>
              </a:solidFill>
              <a:ln w="12700">
                <a:solidFill>
                  <a:srgbClr val="BFBFBF"/>
                </a:solidFill>
              </a:ln>
            </c:spPr>
            <c:extLst>
              <c:ext xmlns:c16="http://schemas.microsoft.com/office/drawing/2014/chart" uri="{C3380CC4-5D6E-409C-BE32-E72D297353CC}">
                <c16:uniqueId val="{0000022F-FDF9-4670-884A-87802429C48C}"/>
              </c:ext>
            </c:extLst>
          </c:dPt>
          <c:dPt>
            <c:idx val="280"/>
            <c:bubble3D val="0"/>
            <c:spPr>
              <a:solidFill>
                <a:srgbClr val="95B3D7"/>
              </a:solidFill>
              <a:ln w="12700">
                <a:solidFill>
                  <a:srgbClr val="BFBFBF"/>
                </a:solidFill>
              </a:ln>
            </c:spPr>
            <c:extLst>
              <c:ext xmlns:c16="http://schemas.microsoft.com/office/drawing/2014/chart" uri="{C3380CC4-5D6E-409C-BE32-E72D297353CC}">
                <c16:uniqueId val="{00000231-FDF9-4670-884A-87802429C48C}"/>
              </c:ext>
            </c:extLst>
          </c:dPt>
          <c:dPt>
            <c:idx val="281"/>
            <c:bubble3D val="0"/>
            <c:spPr>
              <a:solidFill>
                <a:srgbClr val="DA9694"/>
              </a:solidFill>
              <a:ln w="12700">
                <a:solidFill>
                  <a:srgbClr val="BFBFBF"/>
                </a:solidFill>
              </a:ln>
            </c:spPr>
            <c:extLst>
              <c:ext xmlns:c16="http://schemas.microsoft.com/office/drawing/2014/chart" uri="{C3380CC4-5D6E-409C-BE32-E72D297353CC}">
                <c16:uniqueId val="{00000233-FDF9-4670-884A-87802429C48C}"/>
              </c:ext>
            </c:extLst>
          </c:dPt>
          <c:dPt>
            <c:idx val="282"/>
            <c:bubble3D val="0"/>
            <c:spPr>
              <a:solidFill>
                <a:srgbClr val="C4D79B"/>
              </a:solidFill>
              <a:ln w="12700">
                <a:solidFill>
                  <a:srgbClr val="BFBFBF"/>
                </a:solidFill>
              </a:ln>
            </c:spPr>
            <c:extLst>
              <c:ext xmlns:c16="http://schemas.microsoft.com/office/drawing/2014/chart" uri="{C3380CC4-5D6E-409C-BE32-E72D297353CC}">
                <c16:uniqueId val="{00000235-FDF9-4670-884A-87802429C48C}"/>
              </c:ext>
            </c:extLst>
          </c:dPt>
          <c:dPt>
            <c:idx val="283"/>
            <c:bubble3D val="0"/>
            <c:spPr>
              <a:solidFill>
                <a:srgbClr val="FABF8F"/>
              </a:solidFill>
              <a:ln w="12700">
                <a:solidFill>
                  <a:srgbClr val="BFBFBF"/>
                </a:solidFill>
              </a:ln>
            </c:spPr>
            <c:extLst>
              <c:ext xmlns:c16="http://schemas.microsoft.com/office/drawing/2014/chart" uri="{C3380CC4-5D6E-409C-BE32-E72D297353CC}">
                <c16:uniqueId val="{00000237-FDF9-4670-884A-87802429C48C}"/>
              </c:ext>
            </c:extLst>
          </c:dPt>
          <c:dPt>
            <c:idx val="284"/>
            <c:bubble3D val="0"/>
            <c:spPr>
              <a:solidFill>
                <a:srgbClr val="92CDDC"/>
              </a:solidFill>
              <a:ln w="12700">
                <a:solidFill>
                  <a:srgbClr val="BFBFBF"/>
                </a:solidFill>
              </a:ln>
            </c:spPr>
            <c:extLst>
              <c:ext xmlns:c16="http://schemas.microsoft.com/office/drawing/2014/chart" uri="{C3380CC4-5D6E-409C-BE32-E72D297353CC}">
                <c16:uniqueId val="{00000239-FDF9-4670-884A-87802429C48C}"/>
              </c:ext>
            </c:extLst>
          </c:dPt>
          <c:dPt>
            <c:idx val="285"/>
            <c:bubble3D val="0"/>
            <c:spPr>
              <a:solidFill>
                <a:srgbClr val="B1A0C7"/>
              </a:solidFill>
              <a:ln w="12700">
                <a:solidFill>
                  <a:srgbClr val="BFBFBF"/>
                </a:solidFill>
              </a:ln>
            </c:spPr>
            <c:extLst>
              <c:ext xmlns:c16="http://schemas.microsoft.com/office/drawing/2014/chart" uri="{C3380CC4-5D6E-409C-BE32-E72D297353CC}">
                <c16:uniqueId val="{0000023B-FDF9-4670-884A-87802429C48C}"/>
              </c:ext>
            </c:extLst>
          </c:dPt>
          <c:dPt>
            <c:idx val="286"/>
            <c:bubble3D val="0"/>
            <c:spPr>
              <a:solidFill>
                <a:srgbClr val="538DD5"/>
              </a:solidFill>
              <a:ln w="12700">
                <a:solidFill>
                  <a:srgbClr val="BFBFBF"/>
                </a:solidFill>
              </a:ln>
            </c:spPr>
            <c:extLst>
              <c:ext xmlns:c16="http://schemas.microsoft.com/office/drawing/2014/chart" uri="{C3380CC4-5D6E-409C-BE32-E72D297353CC}">
                <c16:uniqueId val="{0000023D-FDF9-4670-884A-87802429C48C}"/>
              </c:ext>
            </c:extLst>
          </c:dPt>
          <c:dPt>
            <c:idx val="287"/>
            <c:bubble3D val="0"/>
            <c:spPr>
              <a:solidFill>
                <a:srgbClr val="B8CCE4"/>
              </a:solidFill>
              <a:ln w="12700">
                <a:solidFill>
                  <a:srgbClr val="BFBFBF"/>
                </a:solidFill>
              </a:ln>
            </c:spPr>
            <c:extLst>
              <c:ext xmlns:c16="http://schemas.microsoft.com/office/drawing/2014/chart" uri="{C3380CC4-5D6E-409C-BE32-E72D297353CC}">
                <c16:uniqueId val="{0000023F-FDF9-4670-884A-87802429C48C}"/>
              </c:ext>
            </c:extLst>
          </c:dPt>
          <c:dPt>
            <c:idx val="288"/>
            <c:bubble3D val="0"/>
            <c:spPr>
              <a:solidFill>
                <a:srgbClr val="E6B8B7"/>
              </a:solidFill>
              <a:ln w="12700">
                <a:solidFill>
                  <a:srgbClr val="BFBFBF"/>
                </a:solidFill>
              </a:ln>
            </c:spPr>
            <c:extLst>
              <c:ext xmlns:c16="http://schemas.microsoft.com/office/drawing/2014/chart" uri="{C3380CC4-5D6E-409C-BE32-E72D297353CC}">
                <c16:uniqueId val="{00000241-FDF9-4670-884A-87802429C48C}"/>
              </c:ext>
            </c:extLst>
          </c:dPt>
          <c:dPt>
            <c:idx val="289"/>
            <c:bubble3D val="0"/>
            <c:spPr>
              <a:solidFill>
                <a:srgbClr val="D8E4BC"/>
              </a:solidFill>
              <a:ln w="12700">
                <a:solidFill>
                  <a:srgbClr val="BFBFBF"/>
                </a:solidFill>
              </a:ln>
            </c:spPr>
            <c:extLst>
              <c:ext xmlns:c16="http://schemas.microsoft.com/office/drawing/2014/chart" uri="{C3380CC4-5D6E-409C-BE32-E72D297353CC}">
                <c16:uniqueId val="{00000243-FDF9-4670-884A-87802429C48C}"/>
              </c:ext>
            </c:extLst>
          </c:dPt>
          <c:dPt>
            <c:idx val="290"/>
            <c:bubble3D val="0"/>
            <c:spPr>
              <a:solidFill>
                <a:srgbClr val="FCD5B4"/>
              </a:solidFill>
              <a:ln w="12700">
                <a:solidFill>
                  <a:srgbClr val="BFBFBF"/>
                </a:solidFill>
              </a:ln>
            </c:spPr>
            <c:extLst>
              <c:ext xmlns:c16="http://schemas.microsoft.com/office/drawing/2014/chart" uri="{C3380CC4-5D6E-409C-BE32-E72D297353CC}">
                <c16:uniqueId val="{00000245-FDF9-4670-884A-87802429C48C}"/>
              </c:ext>
            </c:extLst>
          </c:dPt>
          <c:dPt>
            <c:idx val="291"/>
            <c:bubble3D val="0"/>
            <c:spPr>
              <a:solidFill>
                <a:srgbClr val="B7DEE8"/>
              </a:solidFill>
              <a:ln w="12700">
                <a:solidFill>
                  <a:srgbClr val="BFBFBF"/>
                </a:solidFill>
              </a:ln>
            </c:spPr>
            <c:extLst>
              <c:ext xmlns:c16="http://schemas.microsoft.com/office/drawing/2014/chart" uri="{C3380CC4-5D6E-409C-BE32-E72D297353CC}">
                <c16:uniqueId val="{00000247-FDF9-4670-884A-87802429C48C}"/>
              </c:ext>
            </c:extLst>
          </c:dPt>
          <c:dPt>
            <c:idx val="292"/>
            <c:bubble3D val="0"/>
            <c:spPr>
              <a:solidFill>
                <a:srgbClr val="CCC0DA"/>
              </a:solidFill>
              <a:ln w="12700">
                <a:solidFill>
                  <a:srgbClr val="BFBFBF"/>
                </a:solidFill>
              </a:ln>
            </c:spPr>
            <c:extLst>
              <c:ext xmlns:c16="http://schemas.microsoft.com/office/drawing/2014/chart" uri="{C3380CC4-5D6E-409C-BE32-E72D297353CC}">
                <c16:uniqueId val="{00000249-FDF9-4670-884A-87802429C48C}"/>
              </c:ext>
            </c:extLst>
          </c:dPt>
          <c:dPt>
            <c:idx val="293"/>
            <c:bubble3D val="0"/>
            <c:spPr>
              <a:solidFill>
                <a:srgbClr val="8DB4E2"/>
              </a:solidFill>
              <a:ln w="12700">
                <a:solidFill>
                  <a:srgbClr val="BFBFBF"/>
                </a:solidFill>
              </a:ln>
            </c:spPr>
            <c:extLst>
              <c:ext xmlns:c16="http://schemas.microsoft.com/office/drawing/2014/chart" uri="{C3380CC4-5D6E-409C-BE32-E72D297353CC}">
                <c16:uniqueId val="{0000024B-FDF9-4670-884A-87802429C48C}"/>
              </c:ext>
            </c:extLst>
          </c:dPt>
          <c:dPt>
            <c:idx val="294"/>
            <c:bubble3D val="0"/>
            <c:spPr>
              <a:solidFill>
                <a:srgbClr val="DCE6F1"/>
              </a:solidFill>
              <a:ln w="12700">
                <a:solidFill>
                  <a:srgbClr val="BFBFBF"/>
                </a:solidFill>
              </a:ln>
            </c:spPr>
            <c:extLst>
              <c:ext xmlns:c16="http://schemas.microsoft.com/office/drawing/2014/chart" uri="{C3380CC4-5D6E-409C-BE32-E72D297353CC}">
                <c16:uniqueId val="{0000024D-FDF9-4670-884A-87802429C48C}"/>
              </c:ext>
            </c:extLst>
          </c:dPt>
          <c:dPt>
            <c:idx val="295"/>
            <c:bubble3D val="0"/>
            <c:spPr>
              <a:solidFill>
                <a:srgbClr val="F2DCDB"/>
              </a:solidFill>
              <a:ln w="12700">
                <a:solidFill>
                  <a:srgbClr val="BFBFBF"/>
                </a:solidFill>
              </a:ln>
            </c:spPr>
            <c:extLst>
              <c:ext xmlns:c16="http://schemas.microsoft.com/office/drawing/2014/chart" uri="{C3380CC4-5D6E-409C-BE32-E72D297353CC}">
                <c16:uniqueId val="{0000024F-FDF9-4670-884A-87802429C48C}"/>
              </c:ext>
            </c:extLst>
          </c:dPt>
          <c:dPt>
            <c:idx val="296"/>
            <c:bubble3D val="0"/>
            <c:spPr>
              <a:solidFill>
                <a:srgbClr val="EBF1DE"/>
              </a:solidFill>
              <a:ln w="12700">
                <a:solidFill>
                  <a:srgbClr val="BFBFBF"/>
                </a:solidFill>
              </a:ln>
            </c:spPr>
            <c:extLst>
              <c:ext xmlns:c16="http://schemas.microsoft.com/office/drawing/2014/chart" uri="{C3380CC4-5D6E-409C-BE32-E72D297353CC}">
                <c16:uniqueId val="{00000251-FDF9-4670-884A-87802429C48C}"/>
              </c:ext>
            </c:extLst>
          </c:dPt>
          <c:dPt>
            <c:idx val="297"/>
            <c:bubble3D val="0"/>
            <c:spPr>
              <a:solidFill>
                <a:srgbClr val="FDE9D9"/>
              </a:solidFill>
              <a:ln w="12700">
                <a:solidFill>
                  <a:srgbClr val="BFBFBF"/>
                </a:solidFill>
              </a:ln>
            </c:spPr>
            <c:extLst>
              <c:ext xmlns:c16="http://schemas.microsoft.com/office/drawing/2014/chart" uri="{C3380CC4-5D6E-409C-BE32-E72D297353CC}">
                <c16:uniqueId val="{00000253-FDF9-4670-884A-87802429C48C}"/>
              </c:ext>
            </c:extLst>
          </c:dPt>
          <c:dPt>
            <c:idx val="298"/>
            <c:bubble3D val="0"/>
            <c:spPr>
              <a:solidFill>
                <a:srgbClr val="DAEEF3"/>
              </a:solidFill>
              <a:ln w="12700">
                <a:solidFill>
                  <a:srgbClr val="BFBFBF"/>
                </a:solidFill>
              </a:ln>
            </c:spPr>
            <c:extLst>
              <c:ext xmlns:c16="http://schemas.microsoft.com/office/drawing/2014/chart" uri="{C3380CC4-5D6E-409C-BE32-E72D297353CC}">
                <c16:uniqueId val="{00000255-FDF9-4670-884A-87802429C48C}"/>
              </c:ext>
            </c:extLst>
          </c:dPt>
          <c:dPt>
            <c:idx val="299"/>
            <c:bubble3D val="0"/>
            <c:spPr>
              <a:solidFill>
                <a:srgbClr val="E4DFEC"/>
              </a:solidFill>
              <a:ln w="12700">
                <a:solidFill>
                  <a:srgbClr val="BFBFBF"/>
                </a:solidFill>
              </a:ln>
            </c:spPr>
            <c:extLst>
              <c:ext xmlns:c16="http://schemas.microsoft.com/office/drawing/2014/chart" uri="{C3380CC4-5D6E-409C-BE32-E72D297353CC}">
                <c16:uniqueId val="{00000257-FDF9-4670-884A-87802429C48C}"/>
              </c:ext>
            </c:extLst>
          </c:dPt>
          <c:dPt>
            <c:idx val="300"/>
            <c:bubble3D val="0"/>
            <c:spPr>
              <a:solidFill>
                <a:srgbClr val="95B3D7"/>
              </a:solidFill>
              <a:ln w="12700">
                <a:solidFill>
                  <a:srgbClr val="BFBFBF"/>
                </a:solidFill>
              </a:ln>
            </c:spPr>
            <c:extLst>
              <c:ext xmlns:c16="http://schemas.microsoft.com/office/drawing/2014/chart" uri="{C3380CC4-5D6E-409C-BE32-E72D297353CC}">
                <c16:uniqueId val="{00000259-FDF9-4670-884A-87802429C48C}"/>
              </c:ext>
            </c:extLst>
          </c:dPt>
          <c:dPt>
            <c:idx val="301"/>
            <c:bubble3D val="0"/>
            <c:spPr>
              <a:solidFill>
                <a:srgbClr val="DA9694"/>
              </a:solidFill>
              <a:ln w="12700">
                <a:solidFill>
                  <a:srgbClr val="BFBFBF"/>
                </a:solidFill>
              </a:ln>
            </c:spPr>
            <c:extLst>
              <c:ext xmlns:c16="http://schemas.microsoft.com/office/drawing/2014/chart" uri="{C3380CC4-5D6E-409C-BE32-E72D297353CC}">
                <c16:uniqueId val="{0000025B-FDF9-4670-884A-87802429C48C}"/>
              </c:ext>
            </c:extLst>
          </c:dPt>
          <c:dPt>
            <c:idx val="302"/>
            <c:bubble3D val="0"/>
            <c:spPr>
              <a:solidFill>
                <a:srgbClr val="C4D79B"/>
              </a:solidFill>
              <a:ln w="12700">
                <a:solidFill>
                  <a:srgbClr val="BFBFBF"/>
                </a:solidFill>
              </a:ln>
            </c:spPr>
            <c:extLst>
              <c:ext xmlns:c16="http://schemas.microsoft.com/office/drawing/2014/chart" uri="{C3380CC4-5D6E-409C-BE32-E72D297353CC}">
                <c16:uniqueId val="{0000025D-FDF9-4670-884A-87802429C48C}"/>
              </c:ext>
            </c:extLst>
          </c:dPt>
          <c:dPt>
            <c:idx val="303"/>
            <c:bubble3D val="0"/>
            <c:spPr>
              <a:solidFill>
                <a:srgbClr val="FABF8F"/>
              </a:solidFill>
              <a:ln w="12700">
                <a:solidFill>
                  <a:srgbClr val="BFBFBF"/>
                </a:solidFill>
              </a:ln>
            </c:spPr>
            <c:extLst>
              <c:ext xmlns:c16="http://schemas.microsoft.com/office/drawing/2014/chart" uri="{C3380CC4-5D6E-409C-BE32-E72D297353CC}">
                <c16:uniqueId val="{0000025F-FDF9-4670-884A-87802429C48C}"/>
              </c:ext>
            </c:extLst>
          </c:dPt>
          <c:dPt>
            <c:idx val="304"/>
            <c:bubble3D val="0"/>
            <c:spPr>
              <a:solidFill>
                <a:srgbClr val="92CDDC"/>
              </a:solidFill>
              <a:ln w="12700">
                <a:solidFill>
                  <a:srgbClr val="BFBFBF"/>
                </a:solidFill>
              </a:ln>
            </c:spPr>
            <c:extLst>
              <c:ext xmlns:c16="http://schemas.microsoft.com/office/drawing/2014/chart" uri="{C3380CC4-5D6E-409C-BE32-E72D297353CC}">
                <c16:uniqueId val="{00000261-FDF9-4670-884A-87802429C48C}"/>
              </c:ext>
            </c:extLst>
          </c:dPt>
          <c:dPt>
            <c:idx val="305"/>
            <c:bubble3D val="0"/>
            <c:spPr>
              <a:solidFill>
                <a:srgbClr val="B1A0C7"/>
              </a:solidFill>
              <a:ln w="12700">
                <a:solidFill>
                  <a:srgbClr val="BFBFBF"/>
                </a:solidFill>
              </a:ln>
            </c:spPr>
            <c:extLst>
              <c:ext xmlns:c16="http://schemas.microsoft.com/office/drawing/2014/chart" uri="{C3380CC4-5D6E-409C-BE32-E72D297353CC}">
                <c16:uniqueId val="{00000263-FDF9-4670-884A-87802429C48C}"/>
              </c:ext>
            </c:extLst>
          </c:dPt>
          <c:dPt>
            <c:idx val="306"/>
            <c:bubble3D val="0"/>
            <c:spPr>
              <a:solidFill>
                <a:srgbClr val="538DD5"/>
              </a:solidFill>
              <a:ln w="12700">
                <a:solidFill>
                  <a:srgbClr val="BFBFBF"/>
                </a:solidFill>
              </a:ln>
            </c:spPr>
            <c:extLst>
              <c:ext xmlns:c16="http://schemas.microsoft.com/office/drawing/2014/chart" uri="{C3380CC4-5D6E-409C-BE32-E72D297353CC}">
                <c16:uniqueId val="{00000265-FDF9-4670-884A-87802429C48C}"/>
              </c:ext>
            </c:extLst>
          </c:dPt>
          <c:dPt>
            <c:idx val="307"/>
            <c:bubble3D val="0"/>
            <c:spPr>
              <a:solidFill>
                <a:srgbClr val="B8CCE4"/>
              </a:solidFill>
              <a:ln w="12700">
                <a:solidFill>
                  <a:srgbClr val="BFBFBF"/>
                </a:solidFill>
              </a:ln>
            </c:spPr>
            <c:extLst>
              <c:ext xmlns:c16="http://schemas.microsoft.com/office/drawing/2014/chart" uri="{C3380CC4-5D6E-409C-BE32-E72D297353CC}">
                <c16:uniqueId val="{00000267-FDF9-4670-884A-87802429C48C}"/>
              </c:ext>
            </c:extLst>
          </c:dPt>
          <c:dPt>
            <c:idx val="308"/>
            <c:bubble3D val="0"/>
            <c:spPr>
              <a:solidFill>
                <a:srgbClr val="E6B8B7"/>
              </a:solidFill>
              <a:ln w="12700">
                <a:solidFill>
                  <a:srgbClr val="BFBFBF"/>
                </a:solidFill>
              </a:ln>
            </c:spPr>
            <c:extLst>
              <c:ext xmlns:c16="http://schemas.microsoft.com/office/drawing/2014/chart" uri="{C3380CC4-5D6E-409C-BE32-E72D297353CC}">
                <c16:uniqueId val="{00000269-FDF9-4670-884A-87802429C48C}"/>
              </c:ext>
            </c:extLst>
          </c:dPt>
          <c:dPt>
            <c:idx val="309"/>
            <c:bubble3D val="0"/>
            <c:spPr>
              <a:solidFill>
                <a:srgbClr val="D8E4BC"/>
              </a:solidFill>
              <a:ln w="12700">
                <a:solidFill>
                  <a:srgbClr val="BFBFBF"/>
                </a:solidFill>
              </a:ln>
            </c:spPr>
            <c:extLst>
              <c:ext xmlns:c16="http://schemas.microsoft.com/office/drawing/2014/chart" uri="{C3380CC4-5D6E-409C-BE32-E72D297353CC}">
                <c16:uniqueId val="{0000026B-FDF9-4670-884A-87802429C48C}"/>
              </c:ext>
            </c:extLst>
          </c:dPt>
          <c:dPt>
            <c:idx val="310"/>
            <c:bubble3D val="0"/>
            <c:spPr>
              <a:solidFill>
                <a:srgbClr val="FCD5B4"/>
              </a:solidFill>
              <a:ln w="12700">
                <a:solidFill>
                  <a:srgbClr val="BFBFBF"/>
                </a:solidFill>
              </a:ln>
            </c:spPr>
            <c:extLst>
              <c:ext xmlns:c16="http://schemas.microsoft.com/office/drawing/2014/chart" uri="{C3380CC4-5D6E-409C-BE32-E72D297353CC}">
                <c16:uniqueId val="{0000026D-FDF9-4670-884A-87802429C48C}"/>
              </c:ext>
            </c:extLst>
          </c:dPt>
          <c:dPt>
            <c:idx val="311"/>
            <c:bubble3D val="0"/>
            <c:spPr>
              <a:solidFill>
                <a:srgbClr val="B7DEE8"/>
              </a:solidFill>
              <a:ln w="12700">
                <a:solidFill>
                  <a:srgbClr val="BFBFBF"/>
                </a:solidFill>
              </a:ln>
            </c:spPr>
            <c:extLst>
              <c:ext xmlns:c16="http://schemas.microsoft.com/office/drawing/2014/chart" uri="{C3380CC4-5D6E-409C-BE32-E72D297353CC}">
                <c16:uniqueId val="{0000026F-FDF9-4670-884A-87802429C48C}"/>
              </c:ext>
            </c:extLst>
          </c:dPt>
          <c:dPt>
            <c:idx val="312"/>
            <c:bubble3D val="0"/>
            <c:spPr>
              <a:solidFill>
                <a:srgbClr val="CCC0DA"/>
              </a:solidFill>
              <a:ln w="12700">
                <a:solidFill>
                  <a:srgbClr val="BFBFBF"/>
                </a:solidFill>
              </a:ln>
            </c:spPr>
            <c:extLst>
              <c:ext xmlns:c16="http://schemas.microsoft.com/office/drawing/2014/chart" uri="{C3380CC4-5D6E-409C-BE32-E72D297353CC}">
                <c16:uniqueId val="{00000271-FDF9-4670-884A-87802429C48C}"/>
              </c:ext>
            </c:extLst>
          </c:dPt>
          <c:dPt>
            <c:idx val="313"/>
            <c:bubble3D val="0"/>
            <c:spPr>
              <a:solidFill>
                <a:srgbClr val="8DB4E2"/>
              </a:solidFill>
              <a:ln w="12700">
                <a:solidFill>
                  <a:srgbClr val="BFBFBF"/>
                </a:solidFill>
              </a:ln>
            </c:spPr>
            <c:extLst>
              <c:ext xmlns:c16="http://schemas.microsoft.com/office/drawing/2014/chart" uri="{C3380CC4-5D6E-409C-BE32-E72D297353CC}">
                <c16:uniqueId val="{00000273-FDF9-4670-884A-87802429C48C}"/>
              </c:ext>
            </c:extLst>
          </c:dPt>
          <c:dPt>
            <c:idx val="314"/>
            <c:bubble3D val="0"/>
            <c:spPr>
              <a:solidFill>
                <a:srgbClr val="DCE6F1"/>
              </a:solidFill>
              <a:ln w="12700">
                <a:solidFill>
                  <a:srgbClr val="BFBFBF"/>
                </a:solidFill>
              </a:ln>
            </c:spPr>
            <c:extLst>
              <c:ext xmlns:c16="http://schemas.microsoft.com/office/drawing/2014/chart" uri="{C3380CC4-5D6E-409C-BE32-E72D297353CC}">
                <c16:uniqueId val="{00000275-FDF9-4670-884A-87802429C48C}"/>
              </c:ext>
            </c:extLst>
          </c:dPt>
          <c:dPt>
            <c:idx val="315"/>
            <c:bubble3D val="0"/>
            <c:spPr>
              <a:solidFill>
                <a:srgbClr val="F2DCDB"/>
              </a:solidFill>
              <a:ln w="12700">
                <a:solidFill>
                  <a:srgbClr val="BFBFBF"/>
                </a:solidFill>
              </a:ln>
            </c:spPr>
            <c:extLst>
              <c:ext xmlns:c16="http://schemas.microsoft.com/office/drawing/2014/chart" uri="{C3380CC4-5D6E-409C-BE32-E72D297353CC}">
                <c16:uniqueId val="{00000277-FDF9-4670-884A-87802429C48C}"/>
              </c:ext>
            </c:extLst>
          </c:dPt>
          <c:dPt>
            <c:idx val="316"/>
            <c:bubble3D val="0"/>
            <c:spPr>
              <a:solidFill>
                <a:srgbClr val="EBF1DE"/>
              </a:solidFill>
              <a:ln w="12700">
                <a:solidFill>
                  <a:srgbClr val="BFBFBF"/>
                </a:solidFill>
              </a:ln>
            </c:spPr>
            <c:extLst>
              <c:ext xmlns:c16="http://schemas.microsoft.com/office/drawing/2014/chart" uri="{C3380CC4-5D6E-409C-BE32-E72D297353CC}">
                <c16:uniqueId val="{00000279-FDF9-4670-884A-87802429C48C}"/>
              </c:ext>
            </c:extLst>
          </c:dPt>
          <c:dPt>
            <c:idx val="317"/>
            <c:bubble3D val="0"/>
            <c:spPr>
              <a:solidFill>
                <a:srgbClr val="FDE9D9"/>
              </a:solidFill>
              <a:ln w="12700">
                <a:solidFill>
                  <a:srgbClr val="BFBFBF"/>
                </a:solidFill>
              </a:ln>
            </c:spPr>
            <c:extLst>
              <c:ext xmlns:c16="http://schemas.microsoft.com/office/drawing/2014/chart" uri="{C3380CC4-5D6E-409C-BE32-E72D297353CC}">
                <c16:uniqueId val="{0000027B-FDF9-4670-884A-87802429C48C}"/>
              </c:ext>
            </c:extLst>
          </c:dPt>
          <c:dPt>
            <c:idx val="318"/>
            <c:bubble3D val="0"/>
            <c:spPr>
              <a:solidFill>
                <a:srgbClr val="DAEEF3"/>
              </a:solidFill>
              <a:ln w="12700">
                <a:solidFill>
                  <a:srgbClr val="BFBFBF"/>
                </a:solidFill>
              </a:ln>
            </c:spPr>
            <c:extLst>
              <c:ext xmlns:c16="http://schemas.microsoft.com/office/drawing/2014/chart" uri="{C3380CC4-5D6E-409C-BE32-E72D297353CC}">
                <c16:uniqueId val="{0000027D-FDF9-4670-884A-87802429C48C}"/>
              </c:ext>
            </c:extLst>
          </c:dPt>
          <c:dPt>
            <c:idx val="319"/>
            <c:bubble3D val="0"/>
            <c:spPr>
              <a:solidFill>
                <a:srgbClr val="E4DFEC"/>
              </a:solidFill>
              <a:ln w="12700">
                <a:solidFill>
                  <a:srgbClr val="BFBFBF"/>
                </a:solidFill>
              </a:ln>
            </c:spPr>
            <c:extLst>
              <c:ext xmlns:c16="http://schemas.microsoft.com/office/drawing/2014/chart" uri="{C3380CC4-5D6E-409C-BE32-E72D297353CC}">
                <c16:uniqueId val="{0000027F-FDF9-4670-884A-87802429C48C}"/>
              </c:ext>
            </c:extLst>
          </c:dPt>
          <c:dPt>
            <c:idx val="320"/>
            <c:bubble3D val="0"/>
            <c:spPr>
              <a:solidFill>
                <a:srgbClr val="95B3D7"/>
              </a:solidFill>
              <a:ln w="12700">
                <a:solidFill>
                  <a:srgbClr val="BFBFBF"/>
                </a:solidFill>
              </a:ln>
            </c:spPr>
            <c:extLst>
              <c:ext xmlns:c16="http://schemas.microsoft.com/office/drawing/2014/chart" uri="{C3380CC4-5D6E-409C-BE32-E72D297353CC}">
                <c16:uniqueId val="{00000281-FDF9-4670-884A-87802429C48C}"/>
              </c:ext>
            </c:extLst>
          </c:dPt>
          <c:dPt>
            <c:idx val="321"/>
            <c:bubble3D val="0"/>
            <c:spPr>
              <a:solidFill>
                <a:srgbClr val="DA9694"/>
              </a:solidFill>
              <a:ln w="12700">
                <a:solidFill>
                  <a:srgbClr val="BFBFBF"/>
                </a:solidFill>
              </a:ln>
            </c:spPr>
            <c:extLst>
              <c:ext xmlns:c16="http://schemas.microsoft.com/office/drawing/2014/chart" uri="{C3380CC4-5D6E-409C-BE32-E72D297353CC}">
                <c16:uniqueId val="{00000283-FDF9-4670-884A-87802429C48C}"/>
              </c:ext>
            </c:extLst>
          </c:dPt>
          <c:dPt>
            <c:idx val="322"/>
            <c:bubble3D val="0"/>
            <c:spPr>
              <a:solidFill>
                <a:srgbClr val="C4D79B"/>
              </a:solidFill>
              <a:ln w="12700">
                <a:solidFill>
                  <a:srgbClr val="BFBFBF"/>
                </a:solidFill>
              </a:ln>
            </c:spPr>
            <c:extLst>
              <c:ext xmlns:c16="http://schemas.microsoft.com/office/drawing/2014/chart" uri="{C3380CC4-5D6E-409C-BE32-E72D297353CC}">
                <c16:uniqueId val="{00000285-FDF9-4670-884A-87802429C48C}"/>
              </c:ext>
            </c:extLst>
          </c:dPt>
          <c:dPt>
            <c:idx val="323"/>
            <c:bubble3D val="0"/>
            <c:spPr>
              <a:solidFill>
                <a:srgbClr val="FABF8F"/>
              </a:solidFill>
              <a:ln w="12700">
                <a:solidFill>
                  <a:srgbClr val="BFBFBF"/>
                </a:solidFill>
              </a:ln>
            </c:spPr>
            <c:extLst>
              <c:ext xmlns:c16="http://schemas.microsoft.com/office/drawing/2014/chart" uri="{C3380CC4-5D6E-409C-BE32-E72D297353CC}">
                <c16:uniqueId val="{00000287-FDF9-4670-884A-87802429C48C}"/>
              </c:ext>
            </c:extLst>
          </c:dPt>
          <c:dPt>
            <c:idx val="324"/>
            <c:bubble3D val="0"/>
            <c:spPr>
              <a:solidFill>
                <a:srgbClr val="92CDDC"/>
              </a:solidFill>
              <a:ln w="12700">
                <a:solidFill>
                  <a:srgbClr val="BFBFBF"/>
                </a:solidFill>
              </a:ln>
            </c:spPr>
            <c:extLst>
              <c:ext xmlns:c16="http://schemas.microsoft.com/office/drawing/2014/chart" uri="{C3380CC4-5D6E-409C-BE32-E72D297353CC}">
                <c16:uniqueId val="{00000289-FDF9-4670-884A-87802429C48C}"/>
              </c:ext>
            </c:extLst>
          </c:dPt>
          <c:dPt>
            <c:idx val="325"/>
            <c:bubble3D val="0"/>
            <c:spPr>
              <a:solidFill>
                <a:srgbClr val="B1A0C7"/>
              </a:solidFill>
              <a:ln w="12700">
                <a:solidFill>
                  <a:srgbClr val="BFBFBF"/>
                </a:solidFill>
              </a:ln>
            </c:spPr>
            <c:extLst>
              <c:ext xmlns:c16="http://schemas.microsoft.com/office/drawing/2014/chart" uri="{C3380CC4-5D6E-409C-BE32-E72D297353CC}">
                <c16:uniqueId val="{0000028B-FDF9-4670-884A-87802429C48C}"/>
              </c:ext>
            </c:extLst>
          </c:dPt>
          <c:dPt>
            <c:idx val="326"/>
            <c:bubble3D val="0"/>
            <c:spPr>
              <a:solidFill>
                <a:srgbClr val="538DD5"/>
              </a:solidFill>
              <a:ln w="12700">
                <a:solidFill>
                  <a:srgbClr val="BFBFBF"/>
                </a:solidFill>
              </a:ln>
            </c:spPr>
            <c:extLst>
              <c:ext xmlns:c16="http://schemas.microsoft.com/office/drawing/2014/chart" uri="{C3380CC4-5D6E-409C-BE32-E72D297353CC}">
                <c16:uniqueId val="{0000028D-FDF9-4670-884A-87802429C48C}"/>
              </c:ext>
            </c:extLst>
          </c:dPt>
          <c:dPt>
            <c:idx val="327"/>
            <c:bubble3D val="0"/>
            <c:spPr>
              <a:solidFill>
                <a:srgbClr val="B8CCE4"/>
              </a:solidFill>
              <a:ln w="12700">
                <a:solidFill>
                  <a:srgbClr val="BFBFBF"/>
                </a:solidFill>
              </a:ln>
            </c:spPr>
            <c:extLst>
              <c:ext xmlns:c16="http://schemas.microsoft.com/office/drawing/2014/chart" uri="{C3380CC4-5D6E-409C-BE32-E72D297353CC}">
                <c16:uniqueId val="{0000028F-FDF9-4670-884A-87802429C48C}"/>
              </c:ext>
            </c:extLst>
          </c:dPt>
          <c:dPt>
            <c:idx val="328"/>
            <c:bubble3D val="0"/>
            <c:spPr>
              <a:solidFill>
                <a:srgbClr val="E6B8B7"/>
              </a:solidFill>
              <a:ln w="12700">
                <a:solidFill>
                  <a:srgbClr val="BFBFBF"/>
                </a:solidFill>
              </a:ln>
            </c:spPr>
            <c:extLst>
              <c:ext xmlns:c16="http://schemas.microsoft.com/office/drawing/2014/chart" uri="{C3380CC4-5D6E-409C-BE32-E72D297353CC}">
                <c16:uniqueId val="{00000291-FDF9-4670-884A-87802429C48C}"/>
              </c:ext>
            </c:extLst>
          </c:dPt>
          <c:dPt>
            <c:idx val="329"/>
            <c:bubble3D val="0"/>
            <c:spPr>
              <a:solidFill>
                <a:srgbClr val="D8E4BC"/>
              </a:solidFill>
              <a:ln w="12700">
                <a:solidFill>
                  <a:srgbClr val="BFBFBF"/>
                </a:solidFill>
              </a:ln>
            </c:spPr>
            <c:extLst>
              <c:ext xmlns:c16="http://schemas.microsoft.com/office/drawing/2014/chart" uri="{C3380CC4-5D6E-409C-BE32-E72D297353CC}">
                <c16:uniqueId val="{00000293-FDF9-4670-884A-87802429C48C}"/>
              </c:ext>
            </c:extLst>
          </c:dPt>
          <c:dPt>
            <c:idx val="330"/>
            <c:bubble3D val="0"/>
            <c:spPr>
              <a:solidFill>
                <a:srgbClr val="FCD5B4"/>
              </a:solidFill>
              <a:ln w="12700">
                <a:solidFill>
                  <a:srgbClr val="BFBFBF"/>
                </a:solidFill>
              </a:ln>
            </c:spPr>
            <c:extLst>
              <c:ext xmlns:c16="http://schemas.microsoft.com/office/drawing/2014/chart" uri="{C3380CC4-5D6E-409C-BE32-E72D297353CC}">
                <c16:uniqueId val="{00000295-FDF9-4670-884A-87802429C48C}"/>
              </c:ext>
            </c:extLst>
          </c:dPt>
          <c:dPt>
            <c:idx val="331"/>
            <c:bubble3D val="0"/>
            <c:spPr>
              <a:solidFill>
                <a:srgbClr val="B7DEE8"/>
              </a:solidFill>
              <a:ln w="12700">
                <a:solidFill>
                  <a:srgbClr val="BFBFBF"/>
                </a:solidFill>
              </a:ln>
            </c:spPr>
            <c:extLst>
              <c:ext xmlns:c16="http://schemas.microsoft.com/office/drawing/2014/chart" uri="{C3380CC4-5D6E-409C-BE32-E72D297353CC}">
                <c16:uniqueId val="{00000297-FDF9-4670-884A-87802429C48C}"/>
              </c:ext>
            </c:extLst>
          </c:dPt>
          <c:dPt>
            <c:idx val="332"/>
            <c:bubble3D val="0"/>
            <c:spPr>
              <a:solidFill>
                <a:srgbClr val="CCC0DA"/>
              </a:solidFill>
              <a:ln w="12700">
                <a:solidFill>
                  <a:srgbClr val="BFBFBF"/>
                </a:solidFill>
              </a:ln>
            </c:spPr>
            <c:extLst>
              <c:ext xmlns:c16="http://schemas.microsoft.com/office/drawing/2014/chart" uri="{C3380CC4-5D6E-409C-BE32-E72D297353CC}">
                <c16:uniqueId val="{00000299-FDF9-4670-884A-87802429C48C}"/>
              </c:ext>
            </c:extLst>
          </c:dPt>
          <c:dPt>
            <c:idx val="333"/>
            <c:bubble3D val="0"/>
            <c:spPr>
              <a:solidFill>
                <a:srgbClr val="8DB4E2"/>
              </a:solidFill>
              <a:ln w="12700">
                <a:solidFill>
                  <a:srgbClr val="BFBFBF"/>
                </a:solidFill>
              </a:ln>
            </c:spPr>
            <c:extLst>
              <c:ext xmlns:c16="http://schemas.microsoft.com/office/drawing/2014/chart" uri="{C3380CC4-5D6E-409C-BE32-E72D297353CC}">
                <c16:uniqueId val="{0000029B-FDF9-4670-884A-87802429C48C}"/>
              </c:ext>
            </c:extLst>
          </c:dPt>
          <c:dPt>
            <c:idx val="334"/>
            <c:bubble3D val="0"/>
            <c:spPr>
              <a:solidFill>
                <a:srgbClr val="DCE6F1"/>
              </a:solidFill>
              <a:ln w="12700">
                <a:solidFill>
                  <a:srgbClr val="BFBFBF"/>
                </a:solidFill>
              </a:ln>
            </c:spPr>
            <c:extLst>
              <c:ext xmlns:c16="http://schemas.microsoft.com/office/drawing/2014/chart" uri="{C3380CC4-5D6E-409C-BE32-E72D297353CC}">
                <c16:uniqueId val="{0000029D-FDF9-4670-884A-87802429C48C}"/>
              </c:ext>
            </c:extLst>
          </c:dPt>
          <c:dPt>
            <c:idx val="335"/>
            <c:bubble3D val="0"/>
            <c:spPr>
              <a:solidFill>
                <a:srgbClr val="F2DCDB"/>
              </a:solidFill>
              <a:ln w="12700">
                <a:solidFill>
                  <a:srgbClr val="BFBFBF"/>
                </a:solidFill>
              </a:ln>
            </c:spPr>
            <c:extLst>
              <c:ext xmlns:c16="http://schemas.microsoft.com/office/drawing/2014/chart" uri="{C3380CC4-5D6E-409C-BE32-E72D297353CC}">
                <c16:uniqueId val="{0000029F-FDF9-4670-884A-87802429C48C}"/>
              </c:ext>
            </c:extLst>
          </c:dPt>
          <c:dPt>
            <c:idx val="336"/>
            <c:bubble3D val="0"/>
            <c:spPr>
              <a:solidFill>
                <a:srgbClr val="EBF1DE"/>
              </a:solidFill>
              <a:ln w="12700">
                <a:solidFill>
                  <a:srgbClr val="BFBFBF"/>
                </a:solidFill>
              </a:ln>
            </c:spPr>
            <c:extLst>
              <c:ext xmlns:c16="http://schemas.microsoft.com/office/drawing/2014/chart" uri="{C3380CC4-5D6E-409C-BE32-E72D297353CC}">
                <c16:uniqueId val="{000002A1-FDF9-4670-884A-87802429C48C}"/>
              </c:ext>
            </c:extLst>
          </c:dPt>
          <c:dPt>
            <c:idx val="337"/>
            <c:bubble3D val="0"/>
            <c:spPr>
              <a:solidFill>
                <a:srgbClr val="FDE9D9"/>
              </a:solidFill>
              <a:ln w="12700">
                <a:solidFill>
                  <a:srgbClr val="BFBFBF"/>
                </a:solidFill>
              </a:ln>
            </c:spPr>
            <c:extLst>
              <c:ext xmlns:c16="http://schemas.microsoft.com/office/drawing/2014/chart" uri="{C3380CC4-5D6E-409C-BE32-E72D297353CC}">
                <c16:uniqueId val="{000002A3-FDF9-4670-884A-87802429C48C}"/>
              </c:ext>
            </c:extLst>
          </c:dPt>
          <c:dPt>
            <c:idx val="338"/>
            <c:bubble3D val="0"/>
            <c:spPr>
              <a:solidFill>
                <a:srgbClr val="DAEEF3"/>
              </a:solidFill>
              <a:ln w="12700">
                <a:solidFill>
                  <a:srgbClr val="BFBFBF"/>
                </a:solidFill>
              </a:ln>
            </c:spPr>
            <c:extLst>
              <c:ext xmlns:c16="http://schemas.microsoft.com/office/drawing/2014/chart" uri="{C3380CC4-5D6E-409C-BE32-E72D297353CC}">
                <c16:uniqueId val="{000002A5-FDF9-4670-884A-87802429C48C}"/>
              </c:ext>
            </c:extLst>
          </c:dPt>
          <c:dPt>
            <c:idx val="339"/>
            <c:bubble3D val="0"/>
            <c:spPr>
              <a:solidFill>
                <a:srgbClr val="E4DFEC"/>
              </a:solidFill>
              <a:ln w="12700">
                <a:solidFill>
                  <a:srgbClr val="BFBFBF"/>
                </a:solidFill>
              </a:ln>
            </c:spPr>
            <c:extLst>
              <c:ext xmlns:c16="http://schemas.microsoft.com/office/drawing/2014/chart" uri="{C3380CC4-5D6E-409C-BE32-E72D297353CC}">
                <c16:uniqueId val="{000002A7-FDF9-4670-884A-87802429C48C}"/>
              </c:ext>
            </c:extLst>
          </c:dPt>
          <c:dPt>
            <c:idx val="340"/>
            <c:bubble3D val="0"/>
            <c:spPr>
              <a:solidFill>
                <a:srgbClr val="95B3D7"/>
              </a:solidFill>
              <a:ln w="12700">
                <a:solidFill>
                  <a:srgbClr val="BFBFBF"/>
                </a:solidFill>
              </a:ln>
            </c:spPr>
            <c:extLst>
              <c:ext xmlns:c16="http://schemas.microsoft.com/office/drawing/2014/chart" uri="{C3380CC4-5D6E-409C-BE32-E72D297353CC}">
                <c16:uniqueId val="{000002A9-FDF9-4670-884A-87802429C48C}"/>
              </c:ext>
            </c:extLst>
          </c:dPt>
          <c:dPt>
            <c:idx val="341"/>
            <c:bubble3D val="0"/>
            <c:spPr>
              <a:solidFill>
                <a:srgbClr val="DA9694"/>
              </a:solidFill>
              <a:ln w="12700">
                <a:solidFill>
                  <a:srgbClr val="BFBFBF"/>
                </a:solidFill>
              </a:ln>
            </c:spPr>
            <c:extLst>
              <c:ext xmlns:c16="http://schemas.microsoft.com/office/drawing/2014/chart" uri="{C3380CC4-5D6E-409C-BE32-E72D297353CC}">
                <c16:uniqueId val="{000002AB-FDF9-4670-884A-87802429C48C}"/>
              </c:ext>
            </c:extLst>
          </c:dPt>
          <c:dPt>
            <c:idx val="342"/>
            <c:bubble3D val="0"/>
            <c:spPr>
              <a:solidFill>
                <a:srgbClr val="C4D79B"/>
              </a:solidFill>
              <a:ln w="12700">
                <a:solidFill>
                  <a:srgbClr val="BFBFBF"/>
                </a:solidFill>
              </a:ln>
            </c:spPr>
            <c:extLst>
              <c:ext xmlns:c16="http://schemas.microsoft.com/office/drawing/2014/chart" uri="{C3380CC4-5D6E-409C-BE32-E72D297353CC}">
                <c16:uniqueId val="{000002AD-FDF9-4670-884A-87802429C48C}"/>
              </c:ext>
            </c:extLst>
          </c:dPt>
          <c:dPt>
            <c:idx val="343"/>
            <c:bubble3D val="0"/>
            <c:spPr>
              <a:solidFill>
                <a:srgbClr val="FABF8F"/>
              </a:solidFill>
              <a:ln w="12700">
                <a:solidFill>
                  <a:srgbClr val="BFBFBF"/>
                </a:solidFill>
              </a:ln>
            </c:spPr>
            <c:extLst>
              <c:ext xmlns:c16="http://schemas.microsoft.com/office/drawing/2014/chart" uri="{C3380CC4-5D6E-409C-BE32-E72D297353CC}">
                <c16:uniqueId val="{000002AF-FDF9-4670-884A-87802429C48C}"/>
              </c:ext>
            </c:extLst>
          </c:dPt>
          <c:dPt>
            <c:idx val="344"/>
            <c:bubble3D val="0"/>
            <c:spPr>
              <a:solidFill>
                <a:srgbClr val="92CDDC"/>
              </a:solidFill>
              <a:ln w="12700">
                <a:solidFill>
                  <a:srgbClr val="BFBFBF"/>
                </a:solidFill>
              </a:ln>
            </c:spPr>
            <c:extLst>
              <c:ext xmlns:c16="http://schemas.microsoft.com/office/drawing/2014/chart" uri="{C3380CC4-5D6E-409C-BE32-E72D297353CC}">
                <c16:uniqueId val="{000002B1-FDF9-4670-884A-87802429C48C}"/>
              </c:ext>
            </c:extLst>
          </c:dPt>
          <c:dPt>
            <c:idx val="345"/>
            <c:bubble3D val="0"/>
            <c:spPr>
              <a:solidFill>
                <a:srgbClr val="B1A0C7"/>
              </a:solidFill>
              <a:ln w="12700">
                <a:solidFill>
                  <a:srgbClr val="BFBFBF"/>
                </a:solidFill>
              </a:ln>
            </c:spPr>
            <c:extLst>
              <c:ext xmlns:c16="http://schemas.microsoft.com/office/drawing/2014/chart" uri="{C3380CC4-5D6E-409C-BE32-E72D297353CC}">
                <c16:uniqueId val="{000002B3-FDF9-4670-884A-87802429C48C}"/>
              </c:ext>
            </c:extLst>
          </c:dPt>
          <c:dPt>
            <c:idx val="346"/>
            <c:bubble3D val="0"/>
            <c:spPr>
              <a:solidFill>
                <a:srgbClr val="538DD5"/>
              </a:solidFill>
              <a:ln w="12700">
                <a:solidFill>
                  <a:srgbClr val="BFBFBF"/>
                </a:solidFill>
              </a:ln>
            </c:spPr>
            <c:extLst>
              <c:ext xmlns:c16="http://schemas.microsoft.com/office/drawing/2014/chart" uri="{C3380CC4-5D6E-409C-BE32-E72D297353CC}">
                <c16:uniqueId val="{000002B5-FDF9-4670-884A-87802429C48C}"/>
              </c:ext>
            </c:extLst>
          </c:dPt>
          <c:dPt>
            <c:idx val="347"/>
            <c:bubble3D val="0"/>
            <c:spPr>
              <a:solidFill>
                <a:srgbClr val="B8CCE4"/>
              </a:solidFill>
              <a:ln w="12700">
                <a:solidFill>
                  <a:srgbClr val="BFBFBF"/>
                </a:solidFill>
              </a:ln>
            </c:spPr>
            <c:extLst>
              <c:ext xmlns:c16="http://schemas.microsoft.com/office/drawing/2014/chart" uri="{C3380CC4-5D6E-409C-BE32-E72D297353CC}">
                <c16:uniqueId val="{000002B7-FDF9-4670-884A-87802429C48C}"/>
              </c:ext>
            </c:extLst>
          </c:dPt>
          <c:dPt>
            <c:idx val="348"/>
            <c:bubble3D val="0"/>
            <c:spPr>
              <a:solidFill>
                <a:srgbClr val="E6B8B7"/>
              </a:solidFill>
              <a:ln w="12700">
                <a:solidFill>
                  <a:srgbClr val="BFBFBF"/>
                </a:solidFill>
              </a:ln>
            </c:spPr>
            <c:extLst>
              <c:ext xmlns:c16="http://schemas.microsoft.com/office/drawing/2014/chart" uri="{C3380CC4-5D6E-409C-BE32-E72D297353CC}">
                <c16:uniqueId val="{000002B9-FDF9-4670-884A-87802429C48C}"/>
              </c:ext>
            </c:extLst>
          </c:dPt>
          <c:dPt>
            <c:idx val="349"/>
            <c:bubble3D val="0"/>
            <c:spPr>
              <a:solidFill>
                <a:srgbClr val="D8E4BC"/>
              </a:solidFill>
              <a:ln w="12700">
                <a:solidFill>
                  <a:srgbClr val="BFBFBF"/>
                </a:solidFill>
              </a:ln>
            </c:spPr>
            <c:extLst>
              <c:ext xmlns:c16="http://schemas.microsoft.com/office/drawing/2014/chart" uri="{C3380CC4-5D6E-409C-BE32-E72D297353CC}">
                <c16:uniqueId val="{000002BB-FDF9-4670-884A-87802429C48C}"/>
              </c:ext>
            </c:extLst>
          </c:dPt>
          <c:dPt>
            <c:idx val="350"/>
            <c:bubble3D val="0"/>
            <c:spPr>
              <a:solidFill>
                <a:srgbClr val="FCD5B4"/>
              </a:solidFill>
              <a:ln w="12700">
                <a:solidFill>
                  <a:srgbClr val="BFBFBF"/>
                </a:solidFill>
              </a:ln>
            </c:spPr>
            <c:extLst>
              <c:ext xmlns:c16="http://schemas.microsoft.com/office/drawing/2014/chart" uri="{C3380CC4-5D6E-409C-BE32-E72D297353CC}">
                <c16:uniqueId val="{000002BD-FDF9-4670-884A-87802429C48C}"/>
              </c:ext>
            </c:extLst>
          </c:dPt>
          <c:dPt>
            <c:idx val="351"/>
            <c:bubble3D val="0"/>
            <c:spPr>
              <a:solidFill>
                <a:srgbClr val="B7DEE8"/>
              </a:solidFill>
              <a:ln w="12700">
                <a:solidFill>
                  <a:srgbClr val="BFBFBF"/>
                </a:solidFill>
              </a:ln>
            </c:spPr>
            <c:extLst>
              <c:ext xmlns:c16="http://schemas.microsoft.com/office/drawing/2014/chart" uri="{C3380CC4-5D6E-409C-BE32-E72D297353CC}">
                <c16:uniqueId val="{000002BF-FDF9-4670-884A-87802429C48C}"/>
              </c:ext>
            </c:extLst>
          </c:dPt>
          <c:dPt>
            <c:idx val="352"/>
            <c:bubble3D val="0"/>
            <c:spPr>
              <a:solidFill>
                <a:srgbClr val="CCC0DA"/>
              </a:solidFill>
              <a:ln w="12700">
                <a:solidFill>
                  <a:srgbClr val="BFBFBF"/>
                </a:solidFill>
              </a:ln>
            </c:spPr>
            <c:extLst>
              <c:ext xmlns:c16="http://schemas.microsoft.com/office/drawing/2014/chart" uri="{C3380CC4-5D6E-409C-BE32-E72D297353CC}">
                <c16:uniqueId val="{000002C1-FDF9-4670-884A-87802429C48C}"/>
              </c:ext>
            </c:extLst>
          </c:dPt>
          <c:dPt>
            <c:idx val="353"/>
            <c:bubble3D val="0"/>
            <c:spPr>
              <a:solidFill>
                <a:srgbClr val="8DB4E2"/>
              </a:solidFill>
              <a:ln w="12700">
                <a:solidFill>
                  <a:srgbClr val="BFBFBF"/>
                </a:solidFill>
              </a:ln>
            </c:spPr>
            <c:extLst>
              <c:ext xmlns:c16="http://schemas.microsoft.com/office/drawing/2014/chart" uri="{C3380CC4-5D6E-409C-BE32-E72D297353CC}">
                <c16:uniqueId val="{000002C3-FDF9-4670-884A-87802429C48C}"/>
              </c:ext>
            </c:extLst>
          </c:dPt>
          <c:dPt>
            <c:idx val="354"/>
            <c:bubble3D val="0"/>
            <c:spPr>
              <a:solidFill>
                <a:srgbClr val="DCE6F1"/>
              </a:solidFill>
              <a:ln w="12700">
                <a:solidFill>
                  <a:srgbClr val="BFBFBF"/>
                </a:solidFill>
              </a:ln>
            </c:spPr>
            <c:extLst>
              <c:ext xmlns:c16="http://schemas.microsoft.com/office/drawing/2014/chart" uri="{C3380CC4-5D6E-409C-BE32-E72D297353CC}">
                <c16:uniqueId val="{000002C5-FDF9-4670-884A-87802429C48C}"/>
              </c:ext>
            </c:extLst>
          </c:dPt>
          <c:dPt>
            <c:idx val="355"/>
            <c:bubble3D val="0"/>
            <c:spPr>
              <a:solidFill>
                <a:srgbClr val="F2DCDB"/>
              </a:solidFill>
              <a:ln w="12700">
                <a:solidFill>
                  <a:srgbClr val="BFBFBF"/>
                </a:solidFill>
              </a:ln>
            </c:spPr>
            <c:extLst>
              <c:ext xmlns:c16="http://schemas.microsoft.com/office/drawing/2014/chart" uri="{C3380CC4-5D6E-409C-BE32-E72D297353CC}">
                <c16:uniqueId val="{000002C7-FDF9-4670-884A-87802429C48C}"/>
              </c:ext>
            </c:extLst>
          </c:dPt>
          <c:dPt>
            <c:idx val="356"/>
            <c:bubble3D val="0"/>
            <c:spPr>
              <a:solidFill>
                <a:srgbClr val="EBF1DE"/>
              </a:solidFill>
              <a:ln w="12700">
                <a:solidFill>
                  <a:srgbClr val="BFBFBF"/>
                </a:solidFill>
              </a:ln>
            </c:spPr>
            <c:extLst>
              <c:ext xmlns:c16="http://schemas.microsoft.com/office/drawing/2014/chart" uri="{C3380CC4-5D6E-409C-BE32-E72D297353CC}">
                <c16:uniqueId val="{000002C9-FDF9-4670-884A-87802429C48C}"/>
              </c:ext>
            </c:extLst>
          </c:dPt>
          <c:dPt>
            <c:idx val="357"/>
            <c:bubble3D val="0"/>
            <c:spPr>
              <a:solidFill>
                <a:srgbClr val="FDE9D9"/>
              </a:solidFill>
              <a:ln w="12700">
                <a:solidFill>
                  <a:srgbClr val="BFBFBF"/>
                </a:solidFill>
              </a:ln>
            </c:spPr>
            <c:extLst>
              <c:ext xmlns:c16="http://schemas.microsoft.com/office/drawing/2014/chart" uri="{C3380CC4-5D6E-409C-BE32-E72D297353CC}">
                <c16:uniqueId val="{000002CB-FDF9-4670-884A-87802429C48C}"/>
              </c:ext>
            </c:extLst>
          </c:dPt>
          <c:dPt>
            <c:idx val="358"/>
            <c:bubble3D val="0"/>
            <c:spPr>
              <a:solidFill>
                <a:srgbClr val="DAEEF3"/>
              </a:solidFill>
              <a:ln w="12700">
                <a:solidFill>
                  <a:srgbClr val="BFBFBF"/>
                </a:solidFill>
              </a:ln>
            </c:spPr>
            <c:extLst>
              <c:ext xmlns:c16="http://schemas.microsoft.com/office/drawing/2014/chart" uri="{C3380CC4-5D6E-409C-BE32-E72D297353CC}">
                <c16:uniqueId val="{000002CD-FDF9-4670-884A-87802429C48C}"/>
              </c:ext>
            </c:extLst>
          </c:dPt>
          <c:dPt>
            <c:idx val="359"/>
            <c:bubble3D val="0"/>
            <c:spPr>
              <a:solidFill>
                <a:srgbClr val="E4DFEC"/>
              </a:solidFill>
              <a:ln w="12700">
                <a:solidFill>
                  <a:srgbClr val="BFBFBF"/>
                </a:solidFill>
              </a:ln>
            </c:spPr>
            <c:extLst>
              <c:ext xmlns:c16="http://schemas.microsoft.com/office/drawing/2014/chart" uri="{C3380CC4-5D6E-409C-BE32-E72D297353CC}">
                <c16:uniqueId val="{000002CF-FDF9-4670-884A-87802429C48C}"/>
              </c:ext>
            </c:extLst>
          </c:dPt>
          <c:dPt>
            <c:idx val="360"/>
            <c:bubble3D val="0"/>
            <c:spPr>
              <a:solidFill>
                <a:srgbClr val="95B3D7"/>
              </a:solidFill>
              <a:ln w="12700">
                <a:solidFill>
                  <a:srgbClr val="BFBFBF"/>
                </a:solidFill>
              </a:ln>
            </c:spPr>
            <c:extLst>
              <c:ext xmlns:c16="http://schemas.microsoft.com/office/drawing/2014/chart" uri="{C3380CC4-5D6E-409C-BE32-E72D297353CC}">
                <c16:uniqueId val="{000002D1-FDF9-4670-884A-87802429C48C}"/>
              </c:ext>
            </c:extLst>
          </c:dPt>
          <c:dPt>
            <c:idx val="361"/>
            <c:bubble3D val="0"/>
            <c:spPr>
              <a:solidFill>
                <a:srgbClr val="DA9694"/>
              </a:solidFill>
              <a:ln w="12700">
                <a:solidFill>
                  <a:srgbClr val="BFBFBF"/>
                </a:solidFill>
              </a:ln>
            </c:spPr>
            <c:extLst>
              <c:ext xmlns:c16="http://schemas.microsoft.com/office/drawing/2014/chart" uri="{C3380CC4-5D6E-409C-BE32-E72D297353CC}">
                <c16:uniqueId val="{000002D3-FDF9-4670-884A-87802429C48C}"/>
              </c:ext>
            </c:extLst>
          </c:dPt>
          <c:dPt>
            <c:idx val="362"/>
            <c:bubble3D val="0"/>
            <c:spPr>
              <a:solidFill>
                <a:srgbClr val="C4D79B"/>
              </a:solidFill>
              <a:ln w="12700">
                <a:solidFill>
                  <a:srgbClr val="BFBFBF"/>
                </a:solidFill>
              </a:ln>
            </c:spPr>
            <c:extLst>
              <c:ext xmlns:c16="http://schemas.microsoft.com/office/drawing/2014/chart" uri="{C3380CC4-5D6E-409C-BE32-E72D297353CC}">
                <c16:uniqueId val="{000002D5-FDF9-4670-884A-87802429C48C}"/>
              </c:ext>
            </c:extLst>
          </c:dPt>
          <c:dPt>
            <c:idx val="363"/>
            <c:bubble3D val="0"/>
            <c:spPr>
              <a:solidFill>
                <a:srgbClr val="FABF8F"/>
              </a:solidFill>
              <a:ln w="12700">
                <a:solidFill>
                  <a:srgbClr val="BFBFBF"/>
                </a:solidFill>
              </a:ln>
            </c:spPr>
            <c:extLst>
              <c:ext xmlns:c16="http://schemas.microsoft.com/office/drawing/2014/chart" uri="{C3380CC4-5D6E-409C-BE32-E72D297353CC}">
                <c16:uniqueId val="{000002D7-FDF9-4670-884A-87802429C48C}"/>
              </c:ext>
            </c:extLst>
          </c:dPt>
          <c:dPt>
            <c:idx val="364"/>
            <c:bubble3D val="0"/>
            <c:spPr>
              <a:solidFill>
                <a:srgbClr val="92CDDC"/>
              </a:solidFill>
              <a:ln w="12700">
                <a:solidFill>
                  <a:srgbClr val="BFBFBF"/>
                </a:solidFill>
              </a:ln>
            </c:spPr>
            <c:extLst>
              <c:ext xmlns:c16="http://schemas.microsoft.com/office/drawing/2014/chart" uri="{C3380CC4-5D6E-409C-BE32-E72D297353CC}">
                <c16:uniqueId val="{000002D9-FDF9-4670-884A-87802429C48C}"/>
              </c:ext>
            </c:extLst>
          </c:dPt>
          <c:dPt>
            <c:idx val="365"/>
            <c:bubble3D val="0"/>
            <c:spPr>
              <a:solidFill>
                <a:srgbClr val="B1A0C7"/>
              </a:solidFill>
              <a:ln w="12700">
                <a:solidFill>
                  <a:srgbClr val="BFBFBF"/>
                </a:solidFill>
              </a:ln>
            </c:spPr>
            <c:extLst>
              <c:ext xmlns:c16="http://schemas.microsoft.com/office/drawing/2014/chart" uri="{C3380CC4-5D6E-409C-BE32-E72D297353CC}">
                <c16:uniqueId val="{000002DB-FDF9-4670-884A-87802429C48C}"/>
              </c:ext>
            </c:extLst>
          </c:dPt>
          <c:dPt>
            <c:idx val="366"/>
            <c:bubble3D val="0"/>
            <c:spPr>
              <a:solidFill>
                <a:srgbClr val="538DD5"/>
              </a:solidFill>
              <a:ln w="12700">
                <a:solidFill>
                  <a:srgbClr val="BFBFBF"/>
                </a:solidFill>
              </a:ln>
            </c:spPr>
            <c:extLst>
              <c:ext xmlns:c16="http://schemas.microsoft.com/office/drawing/2014/chart" uri="{C3380CC4-5D6E-409C-BE32-E72D297353CC}">
                <c16:uniqueId val="{000002DD-FDF9-4670-884A-87802429C48C}"/>
              </c:ext>
            </c:extLst>
          </c:dPt>
          <c:dPt>
            <c:idx val="367"/>
            <c:bubble3D val="0"/>
            <c:spPr>
              <a:solidFill>
                <a:srgbClr val="B8CCE4"/>
              </a:solidFill>
              <a:ln w="12700">
                <a:solidFill>
                  <a:srgbClr val="BFBFBF"/>
                </a:solidFill>
              </a:ln>
            </c:spPr>
            <c:extLst>
              <c:ext xmlns:c16="http://schemas.microsoft.com/office/drawing/2014/chart" uri="{C3380CC4-5D6E-409C-BE32-E72D297353CC}">
                <c16:uniqueId val="{000002DF-FDF9-4670-884A-87802429C48C}"/>
              </c:ext>
            </c:extLst>
          </c:dPt>
          <c:dPt>
            <c:idx val="368"/>
            <c:bubble3D val="0"/>
            <c:spPr>
              <a:solidFill>
                <a:srgbClr val="E6B8B7"/>
              </a:solidFill>
              <a:ln w="12700">
                <a:solidFill>
                  <a:srgbClr val="BFBFBF"/>
                </a:solidFill>
              </a:ln>
            </c:spPr>
            <c:extLst>
              <c:ext xmlns:c16="http://schemas.microsoft.com/office/drawing/2014/chart" uri="{C3380CC4-5D6E-409C-BE32-E72D297353CC}">
                <c16:uniqueId val="{000002E1-FDF9-4670-884A-87802429C48C}"/>
              </c:ext>
            </c:extLst>
          </c:dPt>
          <c:dPt>
            <c:idx val="369"/>
            <c:bubble3D val="0"/>
            <c:spPr>
              <a:solidFill>
                <a:srgbClr val="D8E4BC"/>
              </a:solidFill>
              <a:ln w="12700">
                <a:solidFill>
                  <a:srgbClr val="BFBFBF"/>
                </a:solidFill>
              </a:ln>
            </c:spPr>
            <c:extLst>
              <c:ext xmlns:c16="http://schemas.microsoft.com/office/drawing/2014/chart" uri="{C3380CC4-5D6E-409C-BE32-E72D297353CC}">
                <c16:uniqueId val="{000002E3-FDF9-4670-884A-87802429C48C}"/>
              </c:ext>
            </c:extLst>
          </c:dPt>
          <c:dPt>
            <c:idx val="370"/>
            <c:bubble3D val="0"/>
            <c:spPr>
              <a:solidFill>
                <a:srgbClr val="FCD5B4"/>
              </a:solidFill>
              <a:ln w="12700">
                <a:solidFill>
                  <a:srgbClr val="BFBFBF"/>
                </a:solidFill>
              </a:ln>
            </c:spPr>
            <c:extLst>
              <c:ext xmlns:c16="http://schemas.microsoft.com/office/drawing/2014/chart" uri="{C3380CC4-5D6E-409C-BE32-E72D297353CC}">
                <c16:uniqueId val="{000002E5-FDF9-4670-884A-87802429C48C}"/>
              </c:ext>
            </c:extLst>
          </c:dPt>
          <c:dPt>
            <c:idx val="371"/>
            <c:bubble3D val="0"/>
            <c:spPr>
              <a:solidFill>
                <a:srgbClr val="B7DEE8"/>
              </a:solidFill>
              <a:ln w="12700">
                <a:solidFill>
                  <a:srgbClr val="BFBFBF"/>
                </a:solidFill>
              </a:ln>
            </c:spPr>
            <c:extLst>
              <c:ext xmlns:c16="http://schemas.microsoft.com/office/drawing/2014/chart" uri="{C3380CC4-5D6E-409C-BE32-E72D297353CC}">
                <c16:uniqueId val="{000002E7-FDF9-4670-884A-87802429C48C}"/>
              </c:ext>
            </c:extLst>
          </c:dPt>
          <c:dPt>
            <c:idx val="372"/>
            <c:bubble3D val="0"/>
            <c:spPr>
              <a:solidFill>
                <a:srgbClr val="CCC0DA"/>
              </a:solidFill>
              <a:ln w="12700">
                <a:solidFill>
                  <a:srgbClr val="BFBFBF"/>
                </a:solidFill>
              </a:ln>
            </c:spPr>
            <c:extLst>
              <c:ext xmlns:c16="http://schemas.microsoft.com/office/drawing/2014/chart" uri="{C3380CC4-5D6E-409C-BE32-E72D297353CC}">
                <c16:uniqueId val="{000002E9-FDF9-4670-884A-87802429C48C}"/>
              </c:ext>
            </c:extLst>
          </c:dPt>
          <c:dPt>
            <c:idx val="373"/>
            <c:bubble3D val="0"/>
            <c:spPr>
              <a:solidFill>
                <a:srgbClr val="8DB4E2"/>
              </a:solidFill>
              <a:ln w="12700">
                <a:solidFill>
                  <a:srgbClr val="BFBFBF"/>
                </a:solidFill>
              </a:ln>
            </c:spPr>
            <c:extLst>
              <c:ext xmlns:c16="http://schemas.microsoft.com/office/drawing/2014/chart" uri="{C3380CC4-5D6E-409C-BE32-E72D297353CC}">
                <c16:uniqueId val="{000002EB-FDF9-4670-884A-87802429C48C}"/>
              </c:ext>
            </c:extLst>
          </c:dPt>
          <c:dPt>
            <c:idx val="374"/>
            <c:bubble3D val="0"/>
            <c:spPr>
              <a:solidFill>
                <a:srgbClr val="DCE6F1"/>
              </a:solidFill>
              <a:ln w="12700">
                <a:solidFill>
                  <a:srgbClr val="BFBFBF"/>
                </a:solidFill>
              </a:ln>
            </c:spPr>
            <c:extLst>
              <c:ext xmlns:c16="http://schemas.microsoft.com/office/drawing/2014/chart" uri="{C3380CC4-5D6E-409C-BE32-E72D297353CC}">
                <c16:uniqueId val="{000002ED-FDF9-4670-884A-87802429C48C}"/>
              </c:ext>
            </c:extLst>
          </c:dPt>
          <c:dPt>
            <c:idx val="375"/>
            <c:bubble3D val="0"/>
            <c:spPr>
              <a:solidFill>
                <a:srgbClr val="F2DCDB"/>
              </a:solidFill>
              <a:ln w="12700">
                <a:solidFill>
                  <a:srgbClr val="BFBFBF"/>
                </a:solidFill>
              </a:ln>
            </c:spPr>
            <c:extLst>
              <c:ext xmlns:c16="http://schemas.microsoft.com/office/drawing/2014/chart" uri="{C3380CC4-5D6E-409C-BE32-E72D297353CC}">
                <c16:uniqueId val="{000002EF-FDF9-4670-884A-87802429C48C}"/>
              </c:ext>
            </c:extLst>
          </c:dPt>
          <c:dPt>
            <c:idx val="376"/>
            <c:bubble3D val="0"/>
            <c:spPr>
              <a:solidFill>
                <a:srgbClr val="EBF1DE"/>
              </a:solidFill>
              <a:ln w="12700">
                <a:solidFill>
                  <a:srgbClr val="BFBFBF"/>
                </a:solidFill>
              </a:ln>
            </c:spPr>
            <c:extLst>
              <c:ext xmlns:c16="http://schemas.microsoft.com/office/drawing/2014/chart" uri="{C3380CC4-5D6E-409C-BE32-E72D297353CC}">
                <c16:uniqueId val="{000002F1-FDF9-4670-884A-87802429C48C}"/>
              </c:ext>
            </c:extLst>
          </c:dPt>
          <c:dPt>
            <c:idx val="377"/>
            <c:bubble3D val="0"/>
            <c:spPr>
              <a:solidFill>
                <a:srgbClr val="FDE9D9"/>
              </a:solidFill>
              <a:ln w="12700">
                <a:solidFill>
                  <a:srgbClr val="BFBFBF"/>
                </a:solidFill>
              </a:ln>
            </c:spPr>
            <c:extLst>
              <c:ext xmlns:c16="http://schemas.microsoft.com/office/drawing/2014/chart" uri="{C3380CC4-5D6E-409C-BE32-E72D297353CC}">
                <c16:uniqueId val="{000002F3-FDF9-4670-884A-87802429C48C}"/>
              </c:ext>
            </c:extLst>
          </c:dPt>
          <c:dPt>
            <c:idx val="378"/>
            <c:bubble3D val="0"/>
            <c:spPr>
              <a:solidFill>
                <a:srgbClr val="DAEEF3"/>
              </a:solidFill>
              <a:ln w="12700">
                <a:solidFill>
                  <a:srgbClr val="BFBFBF"/>
                </a:solidFill>
              </a:ln>
            </c:spPr>
            <c:extLst>
              <c:ext xmlns:c16="http://schemas.microsoft.com/office/drawing/2014/chart" uri="{C3380CC4-5D6E-409C-BE32-E72D297353CC}">
                <c16:uniqueId val="{000002F5-FDF9-4670-884A-87802429C48C}"/>
              </c:ext>
            </c:extLst>
          </c:dPt>
          <c:dPt>
            <c:idx val="379"/>
            <c:bubble3D val="0"/>
            <c:spPr>
              <a:solidFill>
                <a:srgbClr val="E4DFEC"/>
              </a:solidFill>
              <a:ln w="12700">
                <a:solidFill>
                  <a:srgbClr val="BFBFBF"/>
                </a:solidFill>
              </a:ln>
            </c:spPr>
            <c:extLst>
              <c:ext xmlns:c16="http://schemas.microsoft.com/office/drawing/2014/chart" uri="{C3380CC4-5D6E-409C-BE32-E72D297353CC}">
                <c16:uniqueId val="{000002F7-FDF9-4670-884A-87802429C48C}"/>
              </c:ext>
            </c:extLst>
          </c:dPt>
          <c:dPt>
            <c:idx val="380"/>
            <c:bubble3D val="0"/>
            <c:spPr>
              <a:solidFill>
                <a:srgbClr val="95B3D7"/>
              </a:solidFill>
              <a:ln w="12700">
                <a:solidFill>
                  <a:srgbClr val="BFBFBF"/>
                </a:solidFill>
              </a:ln>
            </c:spPr>
            <c:extLst>
              <c:ext xmlns:c16="http://schemas.microsoft.com/office/drawing/2014/chart" uri="{C3380CC4-5D6E-409C-BE32-E72D297353CC}">
                <c16:uniqueId val="{000002F9-FDF9-4670-884A-87802429C48C}"/>
              </c:ext>
            </c:extLst>
          </c:dPt>
          <c:dPt>
            <c:idx val="381"/>
            <c:bubble3D val="0"/>
            <c:spPr>
              <a:solidFill>
                <a:srgbClr val="DA9694"/>
              </a:solidFill>
              <a:ln w="12700">
                <a:solidFill>
                  <a:srgbClr val="BFBFBF"/>
                </a:solidFill>
              </a:ln>
            </c:spPr>
            <c:extLst>
              <c:ext xmlns:c16="http://schemas.microsoft.com/office/drawing/2014/chart" uri="{C3380CC4-5D6E-409C-BE32-E72D297353CC}">
                <c16:uniqueId val="{000002FB-FDF9-4670-884A-87802429C48C}"/>
              </c:ext>
            </c:extLst>
          </c:dPt>
          <c:dPt>
            <c:idx val="382"/>
            <c:bubble3D val="0"/>
            <c:spPr>
              <a:solidFill>
                <a:srgbClr val="C4D79B"/>
              </a:solidFill>
              <a:ln w="12700">
                <a:solidFill>
                  <a:srgbClr val="BFBFBF"/>
                </a:solidFill>
              </a:ln>
            </c:spPr>
            <c:extLst>
              <c:ext xmlns:c16="http://schemas.microsoft.com/office/drawing/2014/chart" uri="{C3380CC4-5D6E-409C-BE32-E72D297353CC}">
                <c16:uniqueId val="{000002FD-FDF9-4670-884A-87802429C48C}"/>
              </c:ext>
            </c:extLst>
          </c:dPt>
          <c:dPt>
            <c:idx val="383"/>
            <c:bubble3D val="0"/>
            <c:spPr>
              <a:solidFill>
                <a:srgbClr val="FABF8F"/>
              </a:solidFill>
              <a:ln w="12700">
                <a:solidFill>
                  <a:srgbClr val="BFBFBF"/>
                </a:solidFill>
              </a:ln>
            </c:spPr>
            <c:extLst>
              <c:ext xmlns:c16="http://schemas.microsoft.com/office/drawing/2014/chart" uri="{C3380CC4-5D6E-409C-BE32-E72D297353CC}">
                <c16:uniqueId val="{000002FF-FDF9-4670-884A-87802429C48C}"/>
              </c:ext>
            </c:extLst>
          </c:dPt>
          <c:dPt>
            <c:idx val="384"/>
            <c:bubble3D val="0"/>
            <c:spPr>
              <a:solidFill>
                <a:srgbClr val="92CDDC"/>
              </a:solidFill>
              <a:ln w="12700">
                <a:solidFill>
                  <a:srgbClr val="BFBFBF"/>
                </a:solidFill>
              </a:ln>
            </c:spPr>
            <c:extLst>
              <c:ext xmlns:c16="http://schemas.microsoft.com/office/drawing/2014/chart" uri="{C3380CC4-5D6E-409C-BE32-E72D297353CC}">
                <c16:uniqueId val="{00000301-FDF9-4670-884A-87802429C48C}"/>
              </c:ext>
            </c:extLst>
          </c:dPt>
          <c:dPt>
            <c:idx val="385"/>
            <c:bubble3D val="0"/>
            <c:spPr>
              <a:solidFill>
                <a:srgbClr val="B1A0C7"/>
              </a:solidFill>
              <a:ln w="12700">
                <a:solidFill>
                  <a:srgbClr val="BFBFBF"/>
                </a:solidFill>
              </a:ln>
            </c:spPr>
            <c:extLst>
              <c:ext xmlns:c16="http://schemas.microsoft.com/office/drawing/2014/chart" uri="{C3380CC4-5D6E-409C-BE32-E72D297353CC}">
                <c16:uniqueId val="{00000303-FDF9-4670-884A-87802429C48C}"/>
              </c:ext>
            </c:extLst>
          </c:dPt>
          <c:dPt>
            <c:idx val="386"/>
            <c:bubble3D val="0"/>
            <c:spPr>
              <a:solidFill>
                <a:srgbClr val="538DD5"/>
              </a:solidFill>
              <a:ln w="12700">
                <a:solidFill>
                  <a:srgbClr val="BFBFBF"/>
                </a:solidFill>
              </a:ln>
            </c:spPr>
            <c:extLst>
              <c:ext xmlns:c16="http://schemas.microsoft.com/office/drawing/2014/chart" uri="{C3380CC4-5D6E-409C-BE32-E72D297353CC}">
                <c16:uniqueId val="{00000305-FDF9-4670-884A-87802429C48C}"/>
              </c:ext>
            </c:extLst>
          </c:dPt>
          <c:dPt>
            <c:idx val="387"/>
            <c:bubble3D val="0"/>
            <c:spPr>
              <a:solidFill>
                <a:srgbClr val="B8CCE4"/>
              </a:solidFill>
              <a:ln w="12700">
                <a:solidFill>
                  <a:srgbClr val="BFBFBF"/>
                </a:solidFill>
              </a:ln>
            </c:spPr>
            <c:extLst>
              <c:ext xmlns:c16="http://schemas.microsoft.com/office/drawing/2014/chart" uri="{C3380CC4-5D6E-409C-BE32-E72D297353CC}">
                <c16:uniqueId val="{00000307-FDF9-4670-884A-87802429C48C}"/>
              </c:ext>
            </c:extLst>
          </c:dPt>
          <c:dPt>
            <c:idx val="388"/>
            <c:bubble3D val="0"/>
            <c:spPr>
              <a:solidFill>
                <a:srgbClr val="E6B8B7"/>
              </a:solidFill>
              <a:ln w="12700">
                <a:solidFill>
                  <a:srgbClr val="BFBFBF"/>
                </a:solidFill>
              </a:ln>
            </c:spPr>
            <c:extLst>
              <c:ext xmlns:c16="http://schemas.microsoft.com/office/drawing/2014/chart" uri="{C3380CC4-5D6E-409C-BE32-E72D297353CC}">
                <c16:uniqueId val="{00000309-FDF9-4670-884A-87802429C48C}"/>
              </c:ext>
            </c:extLst>
          </c:dPt>
          <c:dPt>
            <c:idx val="389"/>
            <c:bubble3D val="0"/>
            <c:spPr>
              <a:solidFill>
                <a:srgbClr val="D8E4BC"/>
              </a:solidFill>
              <a:ln w="12700">
                <a:solidFill>
                  <a:srgbClr val="BFBFBF"/>
                </a:solidFill>
              </a:ln>
            </c:spPr>
            <c:extLst>
              <c:ext xmlns:c16="http://schemas.microsoft.com/office/drawing/2014/chart" uri="{C3380CC4-5D6E-409C-BE32-E72D297353CC}">
                <c16:uniqueId val="{0000030B-FDF9-4670-884A-87802429C48C}"/>
              </c:ext>
            </c:extLst>
          </c:dPt>
          <c:dPt>
            <c:idx val="390"/>
            <c:bubble3D val="0"/>
            <c:spPr>
              <a:solidFill>
                <a:srgbClr val="FCD5B4"/>
              </a:solidFill>
              <a:ln w="12700">
                <a:solidFill>
                  <a:srgbClr val="BFBFBF"/>
                </a:solidFill>
              </a:ln>
            </c:spPr>
            <c:extLst>
              <c:ext xmlns:c16="http://schemas.microsoft.com/office/drawing/2014/chart" uri="{C3380CC4-5D6E-409C-BE32-E72D297353CC}">
                <c16:uniqueId val="{0000030D-FDF9-4670-884A-87802429C48C}"/>
              </c:ext>
            </c:extLst>
          </c:dPt>
          <c:dPt>
            <c:idx val="391"/>
            <c:bubble3D val="0"/>
            <c:spPr>
              <a:solidFill>
                <a:srgbClr val="B7DEE8"/>
              </a:solidFill>
              <a:ln w="12700">
                <a:solidFill>
                  <a:srgbClr val="BFBFBF"/>
                </a:solidFill>
              </a:ln>
            </c:spPr>
            <c:extLst>
              <c:ext xmlns:c16="http://schemas.microsoft.com/office/drawing/2014/chart" uri="{C3380CC4-5D6E-409C-BE32-E72D297353CC}">
                <c16:uniqueId val="{0000030F-FDF9-4670-884A-87802429C48C}"/>
              </c:ext>
            </c:extLst>
          </c:dPt>
          <c:dPt>
            <c:idx val="392"/>
            <c:bubble3D val="0"/>
            <c:spPr>
              <a:solidFill>
                <a:srgbClr val="CCC0DA"/>
              </a:solidFill>
              <a:ln w="12700">
                <a:solidFill>
                  <a:srgbClr val="BFBFBF"/>
                </a:solidFill>
              </a:ln>
            </c:spPr>
            <c:extLst>
              <c:ext xmlns:c16="http://schemas.microsoft.com/office/drawing/2014/chart" uri="{C3380CC4-5D6E-409C-BE32-E72D297353CC}">
                <c16:uniqueId val="{00000311-FDF9-4670-884A-87802429C48C}"/>
              </c:ext>
            </c:extLst>
          </c:dPt>
          <c:dPt>
            <c:idx val="393"/>
            <c:bubble3D val="0"/>
            <c:spPr>
              <a:solidFill>
                <a:srgbClr val="8DB4E2"/>
              </a:solidFill>
              <a:ln w="12700">
                <a:solidFill>
                  <a:srgbClr val="BFBFBF"/>
                </a:solidFill>
              </a:ln>
            </c:spPr>
            <c:extLst>
              <c:ext xmlns:c16="http://schemas.microsoft.com/office/drawing/2014/chart" uri="{C3380CC4-5D6E-409C-BE32-E72D297353CC}">
                <c16:uniqueId val="{00000313-FDF9-4670-884A-87802429C48C}"/>
              </c:ext>
            </c:extLst>
          </c:dPt>
          <c:dPt>
            <c:idx val="394"/>
            <c:bubble3D val="0"/>
            <c:spPr>
              <a:solidFill>
                <a:srgbClr val="DCE6F1"/>
              </a:solidFill>
              <a:ln w="12700">
                <a:solidFill>
                  <a:srgbClr val="BFBFBF"/>
                </a:solidFill>
              </a:ln>
            </c:spPr>
            <c:extLst>
              <c:ext xmlns:c16="http://schemas.microsoft.com/office/drawing/2014/chart" uri="{C3380CC4-5D6E-409C-BE32-E72D297353CC}">
                <c16:uniqueId val="{00000315-FDF9-4670-884A-87802429C48C}"/>
              </c:ext>
            </c:extLst>
          </c:dPt>
          <c:dPt>
            <c:idx val="395"/>
            <c:bubble3D val="0"/>
            <c:spPr>
              <a:solidFill>
                <a:srgbClr val="F2DCDB"/>
              </a:solidFill>
              <a:ln w="12700">
                <a:solidFill>
                  <a:srgbClr val="BFBFBF"/>
                </a:solidFill>
              </a:ln>
            </c:spPr>
            <c:extLst>
              <c:ext xmlns:c16="http://schemas.microsoft.com/office/drawing/2014/chart" uri="{C3380CC4-5D6E-409C-BE32-E72D297353CC}">
                <c16:uniqueId val="{00000317-FDF9-4670-884A-87802429C48C}"/>
              </c:ext>
            </c:extLst>
          </c:dPt>
          <c:dPt>
            <c:idx val="396"/>
            <c:bubble3D val="0"/>
            <c:spPr>
              <a:solidFill>
                <a:srgbClr val="EBF1DE"/>
              </a:solidFill>
              <a:ln w="12700">
                <a:solidFill>
                  <a:srgbClr val="BFBFBF"/>
                </a:solidFill>
              </a:ln>
            </c:spPr>
            <c:extLst>
              <c:ext xmlns:c16="http://schemas.microsoft.com/office/drawing/2014/chart" uri="{C3380CC4-5D6E-409C-BE32-E72D297353CC}">
                <c16:uniqueId val="{00000319-FDF9-4670-884A-87802429C48C}"/>
              </c:ext>
            </c:extLst>
          </c:dPt>
          <c:dPt>
            <c:idx val="397"/>
            <c:bubble3D val="0"/>
            <c:spPr>
              <a:solidFill>
                <a:srgbClr val="FDE9D9"/>
              </a:solidFill>
              <a:ln w="12700">
                <a:solidFill>
                  <a:srgbClr val="BFBFBF"/>
                </a:solidFill>
              </a:ln>
            </c:spPr>
            <c:extLst>
              <c:ext xmlns:c16="http://schemas.microsoft.com/office/drawing/2014/chart" uri="{C3380CC4-5D6E-409C-BE32-E72D297353CC}">
                <c16:uniqueId val="{0000031B-FDF9-4670-884A-87802429C48C}"/>
              </c:ext>
            </c:extLst>
          </c:dPt>
          <c:dPt>
            <c:idx val="398"/>
            <c:bubble3D val="0"/>
            <c:spPr>
              <a:solidFill>
                <a:srgbClr val="DAEEF3"/>
              </a:solidFill>
              <a:ln w="12700">
                <a:solidFill>
                  <a:srgbClr val="BFBFBF"/>
                </a:solidFill>
              </a:ln>
            </c:spPr>
            <c:extLst>
              <c:ext xmlns:c16="http://schemas.microsoft.com/office/drawing/2014/chart" uri="{C3380CC4-5D6E-409C-BE32-E72D297353CC}">
                <c16:uniqueId val="{0000031D-FDF9-4670-884A-87802429C48C}"/>
              </c:ext>
            </c:extLst>
          </c:dPt>
          <c:dPt>
            <c:idx val="399"/>
            <c:bubble3D val="0"/>
            <c:spPr>
              <a:solidFill>
                <a:srgbClr val="E4DFEC"/>
              </a:solidFill>
              <a:ln w="12700">
                <a:solidFill>
                  <a:srgbClr val="BFBFBF"/>
                </a:solidFill>
              </a:ln>
            </c:spPr>
            <c:extLst>
              <c:ext xmlns:c16="http://schemas.microsoft.com/office/drawing/2014/chart" uri="{C3380CC4-5D6E-409C-BE32-E72D297353CC}">
                <c16:uniqueId val="{0000031F-FDF9-4670-884A-87802429C48C}"/>
              </c:ext>
            </c:extLst>
          </c:dPt>
          <c:dPt>
            <c:idx val="400"/>
            <c:bubble3D val="0"/>
            <c:spPr>
              <a:solidFill>
                <a:srgbClr val="95B3D7"/>
              </a:solidFill>
              <a:ln w="12700">
                <a:solidFill>
                  <a:srgbClr val="BFBFBF"/>
                </a:solidFill>
              </a:ln>
            </c:spPr>
            <c:extLst>
              <c:ext xmlns:c16="http://schemas.microsoft.com/office/drawing/2014/chart" uri="{C3380CC4-5D6E-409C-BE32-E72D297353CC}">
                <c16:uniqueId val="{00000321-FDF9-4670-884A-87802429C48C}"/>
              </c:ext>
            </c:extLst>
          </c:dPt>
          <c:dPt>
            <c:idx val="401"/>
            <c:bubble3D val="0"/>
            <c:spPr>
              <a:solidFill>
                <a:srgbClr val="DA9694"/>
              </a:solidFill>
              <a:ln w="12700">
                <a:solidFill>
                  <a:srgbClr val="BFBFBF"/>
                </a:solidFill>
              </a:ln>
            </c:spPr>
            <c:extLst>
              <c:ext xmlns:c16="http://schemas.microsoft.com/office/drawing/2014/chart" uri="{C3380CC4-5D6E-409C-BE32-E72D297353CC}">
                <c16:uniqueId val="{00000323-FDF9-4670-884A-87802429C48C}"/>
              </c:ext>
            </c:extLst>
          </c:dPt>
          <c:dPt>
            <c:idx val="402"/>
            <c:bubble3D val="0"/>
            <c:spPr>
              <a:solidFill>
                <a:srgbClr val="C4D79B"/>
              </a:solidFill>
              <a:ln w="12700">
                <a:solidFill>
                  <a:srgbClr val="BFBFBF"/>
                </a:solidFill>
              </a:ln>
            </c:spPr>
            <c:extLst>
              <c:ext xmlns:c16="http://schemas.microsoft.com/office/drawing/2014/chart" uri="{C3380CC4-5D6E-409C-BE32-E72D297353CC}">
                <c16:uniqueId val="{00000325-FDF9-4670-884A-87802429C48C}"/>
              </c:ext>
            </c:extLst>
          </c:dPt>
          <c:dPt>
            <c:idx val="403"/>
            <c:bubble3D val="0"/>
            <c:spPr>
              <a:solidFill>
                <a:srgbClr val="FABF8F"/>
              </a:solidFill>
              <a:ln w="12700">
                <a:solidFill>
                  <a:srgbClr val="BFBFBF"/>
                </a:solidFill>
              </a:ln>
            </c:spPr>
            <c:extLst>
              <c:ext xmlns:c16="http://schemas.microsoft.com/office/drawing/2014/chart" uri="{C3380CC4-5D6E-409C-BE32-E72D297353CC}">
                <c16:uniqueId val="{00000327-FDF9-4670-884A-87802429C48C}"/>
              </c:ext>
            </c:extLst>
          </c:dPt>
          <c:dPt>
            <c:idx val="404"/>
            <c:bubble3D val="0"/>
            <c:spPr>
              <a:solidFill>
                <a:srgbClr val="92CDDC"/>
              </a:solidFill>
              <a:ln w="12700">
                <a:solidFill>
                  <a:srgbClr val="BFBFBF"/>
                </a:solidFill>
              </a:ln>
            </c:spPr>
            <c:extLst>
              <c:ext xmlns:c16="http://schemas.microsoft.com/office/drawing/2014/chart" uri="{C3380CC4-5D6E-409C-BE32-E72D297353CC}">
                <c16:uniqueId val="{00000329-FDF9-4670-884A-87802429C48C}"/>
              </c:ext>
            </c:extLst>
          </c:dPt>
          <c:dPt>
            <c:idx val="405"/>
            <c:bubble3D val="0"/>
            <c:spPr>
              <a:solidFill>
                <a:srgbClr val="B1A0C7"/>
              </a:solidFill>
              <a:ln w="12700">
                <a:solidFill>
                  <a:srgbClr val="BFBFBF"/>
                </a:solidFill>
              </a:ln>
            </c:spPr>
            <c:extLst>
              <c:ext xmlns:c16="http://schemas.microsoft.com/office/drawing/2014/chart" uri="{C3380CC4-5D6E-409C-BE32-E72D297353CC}">
                <c16:uniqueId val="{0000032B-FDF9-4670-884A-87802429C48C}"/>
              </c:ext>
            </c:extLst>
          </c:dPt>
          <c:dPt>
            <c:idx val="406"/>
            <c:bubble3D val="0"/>
            <c:spPr>
              <a:solidFill>
                <a:srgbClr val="538DD5"/>
              </a:solidFill>
              <a:ln w="12700">
                <a:solidFill>
                  <a:srgbClr val="BFBFBF"/>
                </a:solidFill>
              </a:ln>
            </c:spPr>
            <c:extLst>
              <c:ext xmlns:c16="http://schemas.microsoft.com/office/drawing/2014/chart" uri="{C3380CC4-5D6E-409C-BE32-E72D297353CC}">
                <c16:uniqueId val="{0000032D-FDF9-4670-884A-87802429C48C}"/>
              </c:ext>
            </c:extLst>
          </c:dPt>
          <c:dPt>
            <c:idx val="407"/>
            <c:bubble3D val="0"/>
            <c:spPr>
              <a:solidFill>
                <a:srgbClr val="B8CCE4"/>
              </a:solidFill>
              <a:ln w="12700">
                <a:solidFill>
                  <a:srgbClr val="BFBFBF"/>
                </a:solidFill>
              </a:ln>
            </c:spPr>
            <c:extLst>
              <c:ext xmlns:c16="http://schemas.microsoft.com/office/drawing/2014/chart" uri="{C3380CC4-5D6E-409C-BE32-E72D297353CC}">
                <c16:uniqueId val="{0000032F-FDF9-4670-884A-87802429C48C}"/>
              </c:ext>
            </c:extLst>
          </c:dPt>
          <c:dPt>
            <c:idx val="408"/>
            <c:bubble3D val="0"/>
            <c:spPr>
              <a:solidFill>
                <a:srgbClr val="E6B8B7"/>
              </a:solidFill>
              <a:ln w="12700">
                <a:solidFill>
                  <a:srgbClr val="BFBFBF"/>
                </a:solidFill>
              </a:ln>
            </c:spPr>
            <c:extLst>
              <c:ext xmlns:c16="http://schemas.microsoft.com/office/drawing/2014/chart" uri="{C3380CC4-5D6E-409C-BE32-E72D297353CC}">
                <c16:uniqueId val="{00000331-FDF9-4670-884A-87802429C48C}"/>
              </c:ext>
            </c:extLst>
          </c:dPt>
          <c:dPt>
            <c:idx val="409"/>
            <c:bubble3D val="0"/>
            <c:spPr>
              <a:solidFill>
                <a:srgbClr val="D8E4BC"/>
              </a:solidFill>
              <a:ln w="12700">
                <a:solidFill>
                  <a:srgbClr val="BFBFBF"/>
                </a:solidFill>
              </a:ln>
            </c:spPr>
            <c:extLst>
              <c:ext xmlns:c16="http://schemas.microsoft.com/office/drawing/2014/chart" uri="{C3380CC4-5D6E-409C-BE32-E72D297353CC}">
                <c16:uniqueId val="{00000333-FDF9-4670-884A-87802429C48C}"/>
              </c:ext>
            </c:extLst>
          </c:dPt>
          <c:dPt>
            <c:idx val="410"/>
            <c:bubble3D val="0"/>
            <c:spPr>
              <a:solidFill>
                <a:srgbClr val="FCD5B4"/>
              </a:solidFill>
              <a:ln w="12700">
                <a:solidFill>
                  <a:srgbClr val="BFBFBF"/>
                </a:solidFill>
              </a:ln>
            </c:spPr>
            <c:extLst>
              <c:ext xmlns:c16="http://schemas.microsoft.com/office/drawing/2014/chart" uri="{C3380CC4-5D6E-409C-BE32-E72D297353CC}">
                <c16:uniqueId val="{00000335-FDF9-4670-884A-87802429C48C}"/>
              </c:ext>
            </c:extLst>
          </c:dPt>
          <c:dPt>
            <c:idx val="411"/>
            <c:bubble3D val="0"/>
            <c:spPr>
              <a:solidFill>
                <a:srgbClr val="B7DEE8"/>
              </a:solidFill>
              <a:ln w="12700">
                <a:solidFill>
                  <a:srgbClr val="BFBFBF"/>
                </a:solidFill>
              </a:ln>
            </c:spPr>
            <c:extLst>
              <c:ext xmlns:c16="http://schemas.microsoft.com/office/drawing/2014/chart" uri="{C3380CC4-5D6E-409C-BE32-E72D297353CC}">
                <c16:uniqueId val="{00000337-FDF9-4670-884A-87802429C48C}"/>
              </c:ext>
            </c:extLst>
          </c:dPt>
          <c:dPt>
            <c:idx val="412"/>
            <c:bubble3D val="0"/>
            <c:spPr>
              <a:solidFill>
                <a:srgbClr val="CCC0DA"/>
              </a:solidFill>
              <a:ln w="12700">
                <a:solidFill>
                  <a:srgbClr val="BFBFBF"/>
                </a:solidFill>
              </a:ln>
            </c:spPr>
            <c:extLst>
              <c:ext xmlns:c16="http://schemas.microsoft.com/office/drawing/2014/chart" uri="{C3380CC4-5D6E-409C-BE32-E72D297353CC}">
                <c16:uniqueId val="{00000339-FDF9-4670-884A-87802429C48C}"/>
              </c:ext>
            </c:extLst>
          </c:dPt>
          <c:dPt>
            <c:idx val="413"/>
            <c:bubble3D val="0"/>
            <c:spPr>
              <a:solidFill>
                <a:srgbClr val="8DB4E2"/>
              </a:solidFill>
              <a:ln w="12700">
                <a:solidFill>
                  <a:srgbClr val="BFBFBF"/>
                </a:solidFill>
              </a:ln>
            </c:spPr>
            <c:extLst>
              <c:ext xmlns:c16="http://schemas.microsoft.com/office/drawing/2014/chart" uri="{C3380CC4-5D6E-409C-BE32-E72D297353CC}">
                <c16:uniqueId val="{0000033B-FDF9-4670-884A-87802429C48C}"/>
              </c:ext>
            </c:extLst>
          </c:dPt>
          <c:dPt>
            <c:idx val="414"/>
            <c:bubble3D val="0"/>
            <c:spPr>
              <a:solidFill>
                <a:srgbClr val="DCE6F1"/>
              </a:solidFill>
              <a:ln w="12700">
                <a:solidFill>
                  <a:srgbClr val="BFBFBF"/>
                </a:solidFill>
              </a:ln>
            </c:spPr>
            <c:extLst>
              <c:ext xmlns:c16="http://schemas.microsoft.com/office/drawing/2014/chart" uri="{C3380CC4-5D6E-409C-BE32-E72D297353CC}">
                <c16:uniqueId val="{0000033D-FDF9-4670-884A-87802429C48C}"/>
              </c:ext>
            </c:extLst>
          </c:dPt>
          <c:dPt>
            <c:idx val="415"/>
            <c:bubble3D val="0"/>
            <c:spPr>
              <a:solidFill>
                <a:srgbClr val="F2DCDB"/>
              </a:solidFill>
              <a:ln w="12700">
                <a:solidFill>
                  <a:srgbClr val="BFBFBF"/>
                </a:solidFill>
              </a:ln>
            </c:spPr>
            <c:extLst>
              <c:ext xmlns:c16="http://schemas.microsoft.com/office/drawing/2014/chart" uri="{C3380CC4-5D6E-409C-BE32-E72D297353CC}">
                <c16:uniqueId val="{0000033F-FDF9-4670-884A-87802429C48C}"/>
              </c:ext>
            </c:extLst>
          </c:dPt>
          <c:dPt>
            <c:idx val="416"/>
            <c:bubble3D val="0"/>
            <c:spPr>
              <a:solidFill>
                <a:srgbClr val="EBF1DE"/>
              </a:solidFill>
              <a:ln w="12700">
                <a:solidFill>
                  <a:srgbClr val="BFBFBF"/>
                </a:solidFill>
              </a:ln>
            </c:spPr>
            <c:extLst>
              <c:ext xmlns:c16="http://schemas.microsoft.com/office/drawing/2014/chart" uri="{C3380CC4-5D6E-409C-BE32-E72D297353CC}">
                <c16:uniqueId val="{00000341-FDF9-4670-884A-87802429C48C}"/>
              </c:ext>
            </c:extLst>
          </c:dPt>
          <c:dPt>
            <c:idx val="417"/>
            <c:bubble3D val="0"/>
            <c:spPr>
              <a:solidFill>
                <a:srgbClr val="FDE9D9"/>
              </a:solidFill>
              <a:ln w="12700">
                <a:solidFill>
                  <a:srgbClr val="BFBFBF"/>
                </a:solidFill>
              </a:ln>
            </c:spPr>
            <c:extLst>
              <c:ext xmlns:c16="http://schemas.microsoft.com/office/drawing/2014/chart" uri="{C3380CC4-5D6E-409C-BE32-E72D297353CC}">
                <c16:uniqueId val="{00000343-FDF9-4670-884A-87802429C48C}"/>
              </c:ext>
            </c:extLst>
          </c:dPt>
          <c:dPt>
            <c:idx val="418"/>
            <c:bubble3D val="0"/>
            <c:spPr>
              <a:solidFill>
                <a:srgbClr val="DAEEF3"/>
              </a:solidFill>
              <a:ln w="12700">
                <a:solidFill>
                  <a:srgbClr val="BFBFBF"/>
                </a:solidFill>
              </a:ln>
            </c:spPr>
            <c:extLst>
              <c:ext xmlns:c16="http://schemas.microsoft.com/office/drawing/2014/chart" uri="{C3380CC4-5D6E-409C-BE32-E72D297353CC}">
                <c16:uniqueId val="{00000345-FDF9-4670-884A-87802429C48C}"/>
              </c:ext>
            </c:extLst>
          </c:dPt>
          <c:dPt>
            <c:idx val="419"/>
            <c:bubble3D val="0"/>
            <c:spPr>
              <a:solidFill>
                <a:srgbClr val="E4DFEC"/>
              </a:solidFill>
              <a:ln w="12700">
                <a:solidFill>
                  <a:srgbClr val="BFBFBF"/>
                </a:solidFill>
              </a:ln>
            </c:spPr>
            <c:extLst>
              <c:ext xmlns:c16="http://schemas.microsoft.com/office/drawing/2014/chart" uri="{C3380CC4-5D6E-409C-BE32-E72D297353CC}">
                <c16:uniqueId val="{00000347-FDF9-4670-884A-87802429C48C}"/>
              </c:ext>
            </c:extLst>
          </c:dPt>
          <c:dPt>
            <c:idx val="420"/>
            <c:bubble3D val="0"/>
            <c:spPr>
              <a:solidFill>
                <a:srgbClr val="95B3D7"/>
              </a:solidFill>
              <a:ln w="12700">
                <a:solidFill>
                  <a:srgbClr val="BFBFBF"/>
                </a:solidFill>
              </a:ln>
            </c:spPr>
            <c:extLst>
              <c:ext xmlns:c16="http://schemas.microsoft.com/office/drawing/2014/chart" uri="{C3380CC4-5D6E-409C-BE32-E72D297353CC}">
                <c16:uniqueId val="{00000349-FDF9-4670-884A-87802429C48C}"/>
              </c:ext>
            </c:extLst>
          </c:dPt>
          <c:dPt>
            <c:idx val="421"/>
            <c:bubble3D val="0"/>
            <c:spPr>
              <a:solidFill>
                <a:srgbClr val="DA9694"/>
              </a:solidFill>
              <a:ln w="12700">
                <a:solidFill>
                  <a:srgbClr val="BFBFBF"/>
                </a:solidFill>
              </a:ln>
            </c:spPr>
            <c:extLst>
              <c:ext xmlns:c16="http://schemas.microsoft.com/office/drawing/2014/chart" uri="{C3380CC4-5D6E-409C-BE32-E72D297353CC}">
                <c16:uniqueId val="{0000034B-FDF9-4670-884A-87802429C48C}"/>
              </c:ext>
            </c:extLst>
          </c:dPt>
          <c:dPt>
            <c:idx val="422"/>
            <c:bubble3D val="0"/>
            <c:spPr>
              <a:solidFill>
                <a:srgbClr val="C4D79B"/>
              </a:solidFill>
              <a:ln w="12700">
                <a:solidFill>
                  <a:srgbClr val="BFBFBF"/>
                </a:solidFill>
              </a:ln>
            </c:spPr>
            <c:extLst>
              <c:ext xmlns:c16="http://schemas.microsoft.com/office/drawing/2014/chart" uri="{C3380CC4-5D6E-409C-BE32-E72D297353CC}">
                <c16:uniqueId val="{0000034D-FDF9-4670-884A-87802429C48C}"/>
              </c:ext>
            </c:extLst>
          </c:dPt>
          <c:dPt>
            <c:idx val="423"/>
            <c:bubble3D val="0"/>
            <c:spPr>
              <a:solidFill>
                <a:srgbClr val="FABF8F"/>
              </a:solidFill>
              <a:ln w="12700">
                <a:solidFill>
                  <a:srgbClr val="BFBFBF"/>
                </a:solidFill>
              </a:ln>
            </c:spPr>
            <c:extLst>
              <c:ext xmlns:c16="http://schemas.microsoft.com/office/drawing/2014/chart" uri="{C3380CC4-5D6E-409C-BE32-E72D297353CC}">
                <c16:uniqueId val="{0000034F-FDF9-4670-884A-87802429C48C}"/>
              </c:ext>
            </c:extLst>
          </c:dPt>
          <c:dPt>
            <c:idx val="424"/>
            <c:bubble3D val="0"/>
            <c:spPr>
              <a:solidFill>
                <a:srgbClr val="92CDDC"/>
              </a:solidFill>
              <a:ln w="12700">
                <a:solidFill>
                  <a:srgbClr val="BFBFBF"/>
                </a:solidFill>
              </a:ln>
            </c:spPr>
            <c:extLst>
              <c:ext xmlns:c16="http://schemas.microsoft.com/office/drawing/2014/chart" uri="{C3380CC4-5D6E-409C-BE32-E72D297353CC}">
                <c16:uniqueId val="{00000351-FDF9-4670-884A-87802429C48C}"/>
              </c:ext>
            </c:extLst>
          </c:dPt>
          <c:dPt>
            <c:idx val="425"/>
            <c:bubble3D val="0"/>
            <c:spPr>
              <a:solidFill>
                <a:srgbClr val="B1A0C7"/>
              </a:solidFill>
              <a:ln w="12700">
                <a:solidFill>
                  <a:srgbClr val="BFBFBF"/>
                </a:solidFill>
              </a:ln>
            </c:spPr>
            <c:extLst>
              <c:ext xmlns:c16="http://schemas.microsoft.com/office/drawing/2014/chart" uri="{C3380CC4-5D6E-409C-BE32-E72D297353CC}">
                <c16:uniqueId val="{00000353-FDF9-4670-884A-87802429C48C}"/>
              </c:ext>
            </c:extLst>
          </c:dPt>
          <c:dPt>
            <c:idx val="426"/>
            <c:bubble3D val="0"/>
            <c:spPr>
              <a:solidFill>
                <a:srgbClr val="538DD5"/>
              </a:solidFill>
              <a:ln w="12700">
                <a:solidFill>
                  <a:srgbClr val="BFBFBF"/>
                </a:solidFill>
              </a:ln>
            </c:spPr>
            <c:extLst>
              <c:ext xmlns:c16="http://schemas.microsoft.com/office/drawing/2014/chart" uri="{C3380CC4-5D6E-409C-BE32-E72D297353CC}">
                <c16:uniqueId val="{00000355-FDF9-4670-884A-87802429C48C}"/>
              </c:ext>
            </c:extLst>
          </c:dPt>
          <c:dPt>
            <c:idx val="427"/>
            <c:bubble3D val="0"/>
            <c:spPr>
              <a:solidFill>
                <a:srgbClr val="B8CCE4"/>
              </a:solidFill>
              <a:ln w="12700">
                <a:solidFill>
                  <a:srgbClr val="BFBFBF"/>
                </a:solidFill>
              </a:ln>
            </c:spPr>
            <c:extLst>
              <c:ext xmlns:c16="http://schemas.microsoft.com/office/drawing/2014/chart" uri="{C3380CC4-5D6E-409C-BE32-E72D297353CC}">
                <c16:uniqueId val="{00000357-FDF9-4670-884A-87802429C48C}"/>
              </c:ext>
            </c:extLst>
          </c:dPt>
          <c:dPt>
            <c:idx val="428"/>
            <c:bubble3D val="0"/>
            <c:spPr>
              <a:solidFill>
                <a:srgbClr val="E6B8B7"/>
              </a:solidFill>
              <a:ln w="12700">
                <a:solidFill>
                  <a:srgbClr val="BFBFBF"/>
                </a:solidFill>
              </a:ln>
            </c:spPr>
            <c:extLst>
              <c:ext xmlns:c16="http://schemas.microsoft.com/office/drawing/2014/chart" uri="{C3380CC4-5D6E-409C-BE32-E72D297353CC}">
                <c16:uniqueId val="{00000359-FDF9-4670-884A-87802429C48C}"/>
              </c:ext>
            </c:extLst>
          </c:dPt>
          <c:dPt>
            <c:idx val="429"/>
            <c:bubble3D val="0"/>
            <c:spPr>
              <a:solidFill>
                <a:srgbClr val="D8E4BC"/>
              </a:solidFill>
              <a:ln w="12700">
                <a:solidFill>
                  <a:srgbClr val="BFBFBF"/>
                </a:solidFill>
              </a:ln>
            </c:spPr>
            <c:extLst>
              <c:ext xmlns:c16="http://schemas.microsoft.com/office/drawing/2014/chart" uri="{C3380CC4-5D6E-409C-BE32-E72D297353CC}">
                <c16:uniqueId val="{0000035B-FDF9-4670-884A-87802429C48C}"/>
              </c:ext>
            </c:extLst>
          </c:dPt>
          <c:dPt>
            <c:idx val="430"/>
            <c:bubble3D val="0"/>
            <c:spPr>
              <a:solidFill>
                <a:srgbClr val="FCD5B4"/>
              </a:solidFill>
              <a:ln w="12700">
                <a:solidFill>
                  <a:srgbClr val="BFBFBF"/>
                </a:solidFill>
              </a:ln>
            </c:spPr>
            <c:extLst>
              <c:ext xmlns:c16="http://schemas.microsoft.com/office/drawing/2014/chart" uri="{C3380CC4-5D6E-409C-BE32-E72D297353CC}">
                <c16:uniqueId val="{0000035D-FDF9-4670-884A-87802429C48C}"/>
              </c:ext>
            </c:extLst>
          </c:dPt>
          <c:dPt>
            <c:idx val="431"/>
            <c:bubble3D val="0"/>
            <c:spPr>
              <a:solidFill>
                <a:srgbClr val="B7DEE8"/>
              </a:solidFill>
              <a:ln w="12700">
                <a:solidFill>
                  <a:srgbClr val="BFBFBF"/>
                </a:solidFill>
              </a:ln>
            </c:spPr>
            <c:extLst>
              <c:ext xmlns:c16="http://schemas.microsoft.com/office/drawing/2014/chart" uri="{C3380CC4-5D6E-409C-BE32-E72D297353CC}">
                <c16:uniqueId val="{0000035F-FDF9-4670-884A-87802429C48C}"/>
              </c:ext>
            </c:extLst>
          </c:dPt>
          <c:dPt>
            <c:idx val="432"/>
            <c:bubble3D val="0"/>
            <c:spPr>
              <a:solidFill>
                <a:srgbClr val="CCC0DA"/>
              </a:solidFill>
              <a:ln w="12700">
                <a:solidFill>
                  <a:srgbClr val="BFBFBF"/>
                </a:solidFill>
              </a:ln>
            </c:spPr>
            <c:extLst>
              <c:ext xmlns:c16="http://schemas.microsoft.com/office/drawing/2014/chart" uri="{C3380CC4-5D6E-409C-BE32-E72D297353CC}">
                <c16:uniqueId val="{00000361-FDF9-4670-884A-87802429C48C}"/>
              </c:ext>
            </c:extLst>
          </c:dPt>
          <c:dPt>
            <c:idx val="433"/>
            <c:bubble3D val="0"/>
            <c:spPr>
              <a:solidFill>
                <a:srgbClr val="8DB4E2"/>
              </a:solidFill>
              <a:ln w="12700">
                <a:solidFill>
                  <a:srgbClr val="BFBFBF"/>
                </a:solidFill>
              </a:ln>
            </c:spPr>
            <c:extLst>
              <c:ext xmlns:c16="http://schemas.microsoft.com/office/drawing/2014/chart" uri="{C3380CC4-5D6E-409C-BE32-E72D297353CC}">
                <c16:uniqueId val="{00000363-FDF9-4670-884A-87802429C48C}"/>
              </c:ext>
            </c:extLst>
          </c:dPt>
          <c:dPt>
            <c:idx val="434"/>
            <c:bubble3D val="0"/>
            <c:spPr>
              <a:solidFill>
                <a:srgbClr val="DCE6F1"/>
              </a:solidFill>
              <a:ln w="12700">
                <a:solidFill>
                  <a:srgbClr val="BFBFBF"/>
                </a:solidFill>
              </a:ln>
            </c:spPr>
            <c:extLst>
              <c:ext xmlns:c16="http://schemas.microsoft.com/office/drawing/2014/chart" uri="{C3380CC4-5D6E-409C-BE32-E72D297353CC}">
                <c16:uniqueId val="{00000365-FDF9-4670-884A-87802429C48C}"/>
              </c:ext>
            </c:extLst>
          </c:dPt>
          <c:dPt>
            <c:idx val="435"/>
            <c:bubble3D val="0"/>
            <c:spPr>
              <a:solidFill>
                <a:srgbClr val="F2DCDB"/>
              </a:solidFill>
              <a:ln w="12700">
                <a:solidFill>
                  <a:srgbClr val="BFBFBF"/>
                </a:solidFill>
              </a:ln>
            </c:spPr>
            <c:extLst>
              <c:ext xmlns:c16="http://schemas.microsoft.com/office/drawing/2014/chart" uri="{C3380CC4-5D6E-409C-BE32-E72D297353CC}">
                <c16:uniqueId val="{00000367-FDF9-4670-884A-87802429C48C}"/>
              </c:ext>
            </c:extLst>
          </c:dPt>
          <c:dPt>
            <c:idx val="436"/>
            <c:bubble3D val="0"/>
            <c:spPr>
              <a:solidFill>
                <a:srgbClr val="EBF1DE"/>
              </a:solidFill>
              <a:ln w="12700">
                <a:solidFill>
                  <a:srgbClr val="BFBFBF"/>
                </a:solidFill>
              </a:ln>
            </c:spPr>
            <c:extLst>
              <c:ext xmlns:c16="http://schemas.microsoft.com/office/drawing/2014/chart" uri="{C3380CC4-5D6E-409C-BE32-E72D297353CC}">
                <c16:uniqueId val="{00000369-FDF9-4670-884A-87802429C48C}"/>
              </c:ext>
            </c:extLst>
          </c:dPt>
          <c:dPt>
            <c:idx val="437"/>
            <c:bubble3D val="0"/>
            <c:spPr>
              <a:solidFill>
                <a:srgbClr val="FDE9D9"/>
              </a:solidFill>
              <a:ln w="12700">
                <a:solidFill>
                  <a:srgbClr val="BFBFBF"/>
                </a:solidFill>
              </a:ln>
            </c:spPr>
            <c:extLst>
              <c:ext xmlns:c16="http://schemas.microsoft.com/office/drawing/2014/chart" uri="{C3380CC4-5D6E-409C-BE32-E72D297353CC}">
                <c16:uniqueId val="{0000036B-FDF9-4670-884A-87802429C48C}"/>
              </c:ext>
            </c:extLst>
          </c:dPt>
          <c:dPt>
            <c:idx val="438"/>
            <c:bubble3D val="0"/>
            <c:spPr>
              <a:solidFill>
                <a:srgbClr val="DAEEF3"/>
              </a:solidFill>
              <a:ln w="12700">
                <a:solidFill>
                  <a:srgbClr val="BFBFBF"/>
                </a:solidFill>
              </a:ln>
            </c:spPr>
            <c:extLst>
              <c:ext xmlns:c16="http://schemas.microsoft.com/office/drawing/2014/chart" uri="{C3380CC4-5D6E-409C-BE32-E72D297353CC}">
                <c16:uniqueId val="{0000036D-FDF9-4670-884A-87802429C48C}"/>
              </c:ext>
            </c:extLst>
          </c:dPt>
          <c:dPt>
            <c:idx val="439"/>
            <c:bubble3D val="0"/>
            <c:spPr>
              <a:solidFill>
                <a:srgbClr val="E4DFEC"/>
              </a:solidFill>
              <a:ln w="12700">
                <a:solidFill>
                  <a:srgbClr val="BFBFBF"/>
                </a:solidFill>
              </a:ln>
            </c:spPr>
            <c:extLst>
              <c:ext xmlns:c16="http://schemas.microsoft.com/office/drawing/2014/chart" uri="{C3380CC4-5D6E-409C-BE32-E72D297353CC}">
                <c16:uniqueId val="{0000036F-FDF9-4670-884A-87802429C48C}"/>
              </c:ext>
            </c:extLst>
          </c:dPt>
          <c:dPt>
            <c:idx val="440"/>
            <c:bubble3D val="0"/>
            <c:spPr>
              <a:solidFill>
                <a:srgbClr val="95B3D7"/>
              </a:solidFill>
              <a:ln w="12700">
                <a:solidFill>
                  <a:srgbClr val="BFBFBF"/>
                </a:solidFill>
              </a:ln>
            </c:spPr>
            <c:extLst>
              <c:ext xmlns:c16="http://schemas.microsoft.com/office/drawing/2014/chart" uri="{C3380CC4-5D6E-409C-BE32-E72D297353CC}">
                <c16:uniqueId val="{00000371-FDF9-4670-884A-87802429C48C}"/>
              </c:ext>
            </c:extLst>
          </c:dPt>
          <c:dPt>
            <c:idx val="441"/>
            <c:bubble3D val="0"/>
            <c:spPr>
              <a:solidFill>
                <a:srgbClr val="DA9694"/>
              </a:solidFill>
              <a:ln w="12700">
                <a:solidFill>
                  <a:srgbClr val="BFBFBF"/>
                </a:solidFill>
              </a:ln>
            </c:spPr>
            <c:extLst>
              <c:ext xmlns:c16="http://schemas.microsoft.com/office/drawing/2014/chart" uri="{C3380CC4-5D6E-409C-BE32-E72D297353CC}">
                <c16:uniqueId val="{00000373-FDF9-4670-884A-87802429C48C}"/>
              </c:ext>
            </c:extLst>
          </c:dPt>
          <c:dPt>
            <c:idx val="442"/>
            <c:bubble3D val="0"/>
            <c:spPr>
              <a:solidFill>
                <a:srgbClr val="C4D79B"/>
              </a:solidFill>
              <a:ln w="12700">
                <a:solidFill>
                  <a:srgbClr val="BFBFBF"/>
                </a:solidFill>
              </a:ln>
            </c:spPr>
            <c:extLst>
              <c:ext xmlns:c16="http://schemas.microsoft.com/office/drawing/2014/chart" uri="{C3380CC4-5D6E-409C-BE32-E72D297353CC}">
                <c16:uniqueId val="{00000375-FDF9-4670-884A-87802429C48C}"/>
              </c:ext>
            </c:extLst>
          </c:dPt>
          <c:dPt>
            <c:idx val="443"/>
            <c:bubble3D val="0"/>
            <c:spPr>
              <a:solidFill>
                <a:srgbClr val="FABF8F"/>
              </a:solidFill>
              <a:ln w="12700">
                <a:solidFill>
                  <a:srgbClr val="BFBFBF"/>
                </a:solidFill>
              </a:ln>
            </c:spPr>
            <c:extLst>
              <c:ext xmlns:c16="http://schemas.microsoft.com/office/drawing/2014/chart" uri="{C3380CC4-5D6E-409C-BE32-E72D297353CC}">
                <c16:uniqueId val="{00000377-FDF9-4670-884A-87802429C48C}"/>
              </c:ext>
            </c:extLst>
          </c:dPt>
          <c:dPt>
            <c:idx val="444"/>
            <c:bubble3D val="0"/>
            <c:spPr>
              <a:solidFill>
                <a:srgbClr val="92CDDC"/>
              </a:solidFill>
              <a:ln w="12700">
                <a:solidFill>
                  <a:srgbClr val="BFBFBF"/>
                </a:solidFill>
              </a:ln>
            </c:spPr>
            <c:extLst>
              <c:ext xmlns:c16="http://schemas.microsoft.com/office/drawing/2014/chart" uri="{C3380CC4-5D6E-409C-BE32-E72D297353CC}">
                <c16:uniqueId val="{00000379-FDF9-4670-884A-87802429C48C}"/>
              </c:ext>
            </c:extLst>
          </c:dPt>
          <c:dPt>
            <c:idx val="445"/>
            <c:bubble3D val="0"/>
            <c:spPr>
              <a:solidFill>
                <a:srgbClr val="B1A0C7"/>
              </a:solidFill>
              <a:ln w="12700">
                <a:solidFill>
                  <a:srgbClr val="BFBFBF"/>
                </a:solidFill>
              </a:ln>
            </c:spPr>
            <c:extLst>
              <c:ext xmlns:c16="http://schemas.microsoft.com/office/drawing/2014/chart" uri="{C3380CC4-5D6E-409C-BE32-E72D297353CC}">
                <c16:uniqueId val="{0000037B-FDF9-4670-884A-87802429C48C}"/>
              </c:ext>
            </c:extLst>
          </c:dPt>
          <c:dPt>
            <c:idx val="446"/>
            <c:bubble3D val="0"/>
            <c:spPr>
              <a:solidFill>
                <a:srgbClr val="538DD5"/>
              </a:solidFill>
              <a:ln w="12700">
                <a:solidFill>
                  <a:srgbClr val="BFBFBF"/>
                </a:solidFill>
              </a:ln>
            </c:spPr>
            <c:extLst>
              <c:ext xmlns:c16="http://schemas.microsoft.com/office/drawing/2014/chart" uri="{C3380CC4-5D6E-409C-BE32-E72D297353CC}">
                <c16:uniqueId val="{0000037D-FDF9-4670-884A-87802429C48C}"/>
              </c:ext>
            </c:extLst>
          </c:dPt>
          <c:dPt>
            <c:idx val="447"/>
            <c:bubble3D val="0"/>
            <c:spPr>
              <a:solidFill>
                <a:srgbClr val="B8CCE4"/>
              </a:solidFill>
              <a:ln w="12700">
                <a:solidFill>
                  <a:srgbClr val="BFBFBF"/>
                </a:solidFill>
              </a:ln>
            </c:spPr>
            <c:extLst>
              <c:ext xmlns:c16="http://schemas.microsoft.com/office/drawing/2014/chart" uri="{C3380CC4-5D6E-409C-BE32-E72D297353CC}">
                <c16:uniqueId val="{0000037F-FDF9-4670-884A-87802429C48C}"/>
              </c:ext>
            </c:extLst>
          </c:dPt>
          <c:dPt>
            <c:idx val="448"/>
            <c:bubble3D val="0"/>
            <c:spPr>
              <a:solidFill>
                <a:srgbClr val="E6B8B7"/>
              </a:solidFill>
              <a:ln w="12700">
                <a:solidFill>
                  <a:srgbClr val="BFBFBF"/>
                </a:solidFill>
              </a:ln>
            </c:spPr>
            <c:extLst>
              <c:ext xmlns:c16="http://schemas.microsoft.com/office/drawing/2014/chart" uri="{C3380CC4-5D6E-409C-BE32-E72D297353CC}">
                <c16:uniqueId val="{00000381-FDF9-4670-884A-87802429C48C}"/>
              </c:ext>
            </c:extLst>
          </c:dPt>
          <c:dPt>
            <c:idx val="449"/>
            <c:bubble3D val="0"/>
            <c:spPr>
              <a:solidFill>
                <a:srgbClr val="D8E4BC"/>
              </a:solidFill>
              <a:ln w="12700">
                <a:solidFill>
                  <a:srgbClr val="BFBFBF"/>
                </a:solidFill>
              </a:ln>
            </c:spPr>
            <c:extLst>
              <c:ext xmlns:c16="http://schemas.microsoft.com/office/drawing/2014/chart" uri="{C3380CC4-5D6E-409C-BE32-E72D297353CC}">
                <c16:uniqueId val="{00000383-FDF9-4670-884A-87802429C48C}"/>
              </c:ext>
            </c:extLst>
          </c:dPt>
          <c:dPt>
            <c:idx val="450"/>
            <c:bubble3D val="0"/>
            <c:spPr>
              <a:solidFill>
                <a:srgbClr val="FCD5B4"/>
              </a:solidFill>
              <a:ln w="12700">
                <a:solidFill>
                  <a:srgbClr val="BFBFBF"/>
                </a:solidFill>
              </a:ln>
            </c:spPr>
            <c:extLst>
              <c:ext xmlns:c16="http://schemas.microsoft.com/office/drawing/2014/chart" uri="{C3380CC4-5D6E-409C-BE32-E72D297353CC}">
                <c16:uniqueId val="{00000385-FDF9-4670-884A-87802429C48C}"/>
              </c:ext>
            </c:extLst>
          </c:dPt>
          <c:dPt>
            <c:idx val="451"/>
            <c:bubble3D val="0"/>
            <c:spPr>
              <a:solidFill>
                <a:srgbClr val="B7DEE8"/>
              </a:solidFill>
              <a:ln w="12700">
                <a:solidFill>
                  <a:srgbClr val="BFBFBF"/>
                </a:solidFill>
              </a:ln>
            </c:spPr>
            <c:extLst>
              <c:ext xmlns:c16="http://schemas.microsoft.com/office/drawing/2014/chart" uri="{C3380CC4-5D6E-409C-BE32-E72D297353CC}">
                <c16:uniqueId val="{00000387-FDF9-4670-884A-87802429C48C}"/>
              </c:ext>
            </c:extLst>
          </c:dPt>
          <c:dPt>
            <c:idx val="452"/>
            <c:bubble3D val="0"/>
            <c:spPr>
              <a:solidFill>
                <a:srgbClr val="CCC0DA"/>
              </a:solidFill>
              <a:ln w="12700">
                <a:solidFill>
                  <a:srgbClr val="BFBFBF"/>
                </a:solidFill>
              </a:ln>
            </c:spPr>
            <c:extLst>
              <c:ext xmlns:c16="http://schemas.microsoft.com/office/drawing/2014/chart" uri="{C3380CC4-5D6E-409C-BE32-E72D297353CC}">
                <c16:uniqueId val="{00000389-FDF9-4670-884A-87802429C48C}"/>
              </c:ext>
            </c:extLst>
          </c:dPt>
          <c:dPt>
            <c:idx val="453"/>
            <c:bubble3D val="0"/>
            <c:spPr>
              <a:solidFill>
                <a:srgbClr val="8DB4E2"/>
              </a:solidFill>
              <a:ln w="12700">
                <a:solidFill>
                  <a:srgbClr val="BFBFBF"/>
                </a:solidFill>
              </a:ln>
            </c:spPr>
            <c:extLst>
              <c:ext xmlns:c16="http://schemas.microsoft.com/office/drawing/2014/chart" uri="{C3380CC4-5D6E-409C-BE32-E72D297353CC}">
                <c16:uniqueId val="{0000038B-FDF9-4670-884A-87802429C48C}"/>
              </c:ext>
            </c:extLst>
          </c:dPt>
          <c:dPt>
            <c:idx val="454"/>
            <c:bubble3D val="0"/>
            <c:spPr>
              <a:solidFill>
                <a:srgbClr val="DCE6F1"/>
              </a:solidFill>
              <a:ln w="12700">
                <a:solidFill>
                  <a:srgbClr val="BFBFBF"/>
                </a:solidFill>
              </a:ln>
            </c:spPr>
            <c:extLst>
              <c:ext xmlns:c16="http://schemas.microsoft.com/office/drawing/2014/chart" uri="{C3380CC4-5D6E-409C-BE32-E72D297353CC}">
                <c16:uniqueId val="{0000038D-FDF9-4670-884A-87802429C48C}"/>
              </c:ext>
            </c:extLst>
          </c:dPt>
          <c:dPt>
            <c:idx val="455"/>
            <c:bubble3D val="0"/>
            <c:spPr>
              <a:solidFill>
                <a:srgbClr val="F2DCDB"/>
              </a:solidFill>
              <a:ln w="12700">
                <a:solidFill>
                  <a:srgbClr val="BFBFBF"/>
                </a:solidFill>
              </a:ln>
            </c:spPr>
            <c:extLst>
              <c:ext xmlns:c16="http://schemas.microsoft.com/office/drawing/2014/chart" uri="{C3380CC4-5D6E-409C-BE32-E72D297353CC}">
                <c16:uniqueId val="{0000038F-FDF9-4670-884A-87802429C48C}"/>
              </c:ext>
            </c:extLst>
          </c:dPt>
          <c:dPt>
            <c:idx val="456"/>
            <c:bubble3D val="0"/>
            <c:spPr>
              <a:solidFill>
                <a:srgbClr val="EBF1DE"/>
              </a:solidFill>
              <a:ln w="12700">
                <a:solidFill>
                  <a:srgbClr val="BFBFBF"/>
                </a:solidFill>
              </a:ln>
            </c:spPr>
            <c:extLst>
              <c:ext xmlns:c16="http://schemas.microsoft.com/office/drawing/2014/chart" uri="{C3380CC4-5D6E-409C-BE32-E72D297353CC}">
                <c16:uniqueId val="{00000391-FDF9-4670-884A-87802429C48C}"/>
              </c:ext>
            </c:extLst>
          </c:dPt>
          <c:dPt>
            <c:idx val="457"/>
            <c:bubble3D val="0"/>
            <c:spPr>
              <a:solidFill>
                <a:srgbClr val="FDE9D9"/>
              </a:solidFill>
              <a:ln w="12700">
                <a:solidFill>
                  <a:srgbClr val="BFBFBF"/>
                </a:solidFill>
              </a:ln>
            </c:spPr>
            <c:extLst>
              <c:ext xmlns:c16="http://schemas.microsoft.com/office/drawing/2014/chart" uri="{C3380CC4-5D6E-409C-BE32-E72D297353CC}">
                <c16:uniqueId val="{00000393-FDF9-4670-884A-87802429C48C}"/>
              </c:ext>
            </c:extLst>
          </c:dPt>
          <c:dPt>
            <c:idx val="458"/>
            <c:bubble3D val="0"/>
            <c:spPr>
              <a:solidFill>
                <a:srgbClr val="DAEEF3"/>
              </a:solidFill>
              <a:ln w="12700">
                <a:solidFill>
                  <a:srgbClr val="BFBFBF"/>
                </a:solidFill>
              </a:ln>
            </c:spPr>
            <c:extLst>
              <c:ext xmlns:c16="http://schemas.microsoft.com/office/drawing/2014/chart" uri="{C3380CC4-5D6E-409C-BE32-E72D297353CC}">
                <c16:uniqueId val="{00000395-FDF9-4670-884A-87802429C48C}"/>
              </c:ext>
            </c:extLst>
          </c:dPt>
          <c:dPt>
            <c:idx val="459"/>
            <c:bubble3D val="0"/>
            <c:spPr>
              <a:solidFill>
                <a:srgbClr val="E4DFEC"/>
              </a:solidFill>
              <a:ln w="12700">
                <a:solidFill>
                  <a:srgbClr val="BFBFBF"/>
                </a:solidFill>
              </a:ln>
            </c:spPr>
            <c:extLst>
              <c:ext xmlns:c16="http://schemas.microsoft.com/office/drawing/2014/chart" uri="{C3380CC4-5D6E-409C-BE32-E72D297353CC}">
                <c16:uniqueId val="{00000397-FDF9-4670-884A-87802429C48C}"/>
              </c:ext>
            </c:extLst>
          </c:dPt>
          <c:dPt>
            <c:idx val="460"/>
            <c:bubble3D val="0"/>
            <c:spPr>
              <a:solidFill>
                <a:srgbClr val="95B3D7"/>
              </a:solidFill>
              <a:ln w="12700">
                <a:solidFill>
                  <a:srgbClr val="BFBFBF"/>
                </a:solidFill>
              </a:ln>
            </c:spPr>
            <c:extLst>
              <c:ext xmlns:c16="http://schemas.microsoft.com/office/drawing/2014/chart" uri="{C3380CC4-5D6E-409C-BE32-E72D297353CC}">
                <c16:uniqueId val="{00000399-FDF9-4670-884A-87802429C48C}"/>
              </c:ext>
            </c:extLst>
          </c:dPt>
          <c:dPt>
            <c:idx val="461"/>
            <c:bubble3D val="0"/>
            <c:spPr>
              <a:solidFill>
                <a:srgbClr val="DA9694"/>
              </a:solidFill>
              <a:ln w="12700">
                <a:solidFill>
                  <a:srgbClr val="BFBFBF"/>
                </a:solidFill>
              </a:ln>
            </c:spPr>
            <c:extLst>
              <c:ext xmlns:c16="http://schemas.microsoft.com/office/drawing/2014/chart" uri="{C3380CC4-5D6E-409C-BE32-E72D297353CC}">
                <c16:uniqueId val="{0000039B-FDF9-4670-884A-87802429C48C}"/>
              </c:ext>
            </c:extLst>
          </c:dPt>
          <c:dPt>
            <c:idx val="462"/>
            <c:bubble3D val="0"/>
            <c:spPr>
              <a:solidFill>
                <a:srgbClr val="C4D79B"/>
              </a:solidFill>
              <a:ln w="12700">
                <a:solidFill>
                  <a:srgbClr val="BFBFBF"/>
                </a:solidFill>
              </a:ln>
            </c:spPr>
            <c:extLst>
              <c:ext xmlns:c16="http://schemas.microsoft.com/office/drawing/2014/chart" uri="{C3380CC4-5D6E-409C-BE32-E72D297353CC}">
                <c16:uniqueId val="{0000039D-FDF9-4670-884A-87802429C48C}"/>
              </c:ext>
            </c:extLst>
          </c:dPt>
          <c:dPt>
            <c:idx val="463"/>
            <c:bubble3D val="0"/>
            <c:spPr>
              <a:solidFill>
                <a:srgbClr val="FABF8F"/>
              </a:solidFill>
              <a:ln w="12700">
                <a:solidFill>
                  <a:srgbClr val="BFBFBF"/>
                </a:solidFill>
              </a:ln>
            </c:spPr>
            <c:extLst>
              <c:ext xmlns:c16="http://schemas.microsoft.com/office/drawing/2014/chart" uri="{C3380CC4-5D6E-409C-BE32-E72D297353CC}">
                <c16:uniqueId val="{0000039F-FDF9-4670-884A-87802429C48C}"/>
              </c:ext>
            </c:extLst>
          </c:dPt>
          <c:dPt>
            <c:idx val="464"/>
            <c:bubble3D val="0"/>
            <c:spPr>
              <a:solidFill>
                <a:srgbClr val="92CDDC"/>
              </a:solidFill>
              <a:ln w="12700">
                <a:solidFill>
                  <a:srgbClr val="BFBFBF"/>
                </a:solidFill>
              </a:ln>
            </c:spPr>
            <c:extLst>
              <c:ext xmlns:c16="http://schemas.microsoft.com/office/drawing/2014/chart" uri="{C3380CC4-5D6E-409C-BE32-E72D297353CC}">
                <c16:uniqueId val="{000003A1-FDF9-4670-884A-87802429C48C}"/>
              </c:ext>
            </c:extLst>
          </c:dPt>
          <c:dPt>
            <c:idx val="465"/>
            <c:bubble3D val="0"/>
            <c:spPr>
              <a:solidFill>
                <a:srgbClr val="B1A0C7"/>
              </a:solidFill>
              <a:ln w="12700">
                <a:solidFill>
                  <a:srgbClr val="BFBFBF"/>
                </a:solidFill>
              </a:ln>
            </c:spPr>
            <c:extLst>
              <c:ext xmlns:c16="http://schemas.microsoft.com/office/drawing/2014/chart" uri="{C3380CC4-5D6E-409C-BE32-E72D297353CC}">
                <c16:uniqueId val="{000003A3-FDF9-4670-884A-87802429C48C}"/>
              </c:ext>
            </c:extLst>
          </c:dPt>
          <c:dPt>
            <c:idx val="466"/>
            <c:bubble3D val="0"/>
            <c:spPr>
              <a:solidFill>
                <a:srgbClr val="538DD5"/>
              </a:solidFill>
              <a:ln w="12700">
                <a:solidFill>
                  <a:srgbClr val="BFBFBF"/>
                </a:solidFill>
              </a:ln>
            </c:spPr>
            <c:extLst>
              <c:ext xmlns:c16="http://schemas.microsoft.com/office/drawing/2014/chart" uri="{C3380CC4-5D6E-409C-BE32-E72D297353CC}">
                <c16:uniqueId val="{000003A5-FDF9-4670-884A-87802429C48C}"/>
              </c:ext>
            </c:extLst>
          </c:dPt>
          <c:dPt>
            <c:idx val="467"/>
            <c:bubble3D val="0"/>
            <c:spPr>
              <a:solidFill>
                <a:srgbClr val="B8CCE4"/>
              </a:solidFill>
              <a:ln w="12700">
                <a:solidFill>
                  <a:srgbClr val="BFBFBF"/>
                </a:solidFill>
              </a:ln>
            </c:spPr>
            <c:extLst>
              <c:ext xmlns:c16="http://schemas.microsoft.com/office/drawing/2014/chart" uri="{C3380CC4-5D6E-409C-BE32-E72D297353CC}">
                <c16:uniqueId val="{000003A7-FDF9-4670-884A-87802429C48C}"/>
              </c:ext>
            </c:extLst>
          </c:dPt>
          <c:dPt>
            <c:idx val="468"/>
            <c:bubble3D val="0"/>
            <c:spPr>
              <a:solidFill>
                <a:srgbClr val="E6B8B7"/>
              </a:solidFill>
              <a:ln w="12700">
                <a:solidFill>
                  <a:srgbClr val="BFBFBF"/>
                </a:solidFill>
              </a:ln>
            </c:spPr>
            <c:extLst>
              <c:ext xmlns:c16="http://schemas.microsoft.com/office/drawing/2014/chart" uri="{C3380CC4-5D6E-409C-BE32-E72D297353CC}">
                <c16:uniqueId val="{000003A9-FDF9-4670-884A-87802429C48C}"/>
              </c:ext>
            </c:extLst>
          </c:dPt>
          <c:dPt>
            <c:idx val="469"/>
            <c:bubble3D val="0"/>
            <c:spPr>
              <a:solidFill>
                <a:srgbClr val="D8E4BC"/>
              </a:solidFill>
              <a:ln w="12700">
                <a:solidFill>
                  <a:srgbClr val="BFBFBF"/>
                </a:solidFill>
              </a:ln>
            </c:spPr>
            <c:extLst>
              <c:ext xmlns:c16="http://schemas.microsoft.com/office/drawing/2014/chart" uri="{C3380CC4-5D6E-409C-BE32-E72D297353CC}">
                <c16:uniqueId val="{000003AB-FDF9-4670-884A-87802429C48C}"/>
              </c:ext>
            </c:extLst>
          </c:dPt>
          <c:dPt>
            <c:idx val="470"/>
            <c:bubble3D val="0"/>
            <c:spPr>
              <a:solidFill>
                <a:srgbClr val="FCD5B4"/>
              </a:solidFill>
              <a:ln w="12700">
                <a:solidFill>
                  <a:srgbClr val="BFBFBF"/>
                </a:solidFill>
              </a:ln>
            </c:spPr>
            <c:extLst>
              <c:ext xmlns:c16="http://schemas.microsoft.com/office/drawing/2014/chart" uri="{C3380CC4-5D6E-409C-BE32-E72D297353CC}">
                <c16:uniqueId val="{000003AD-FDF9-4670-884A-87802429C48C}"/>
              </c:ext>
            </c:extLst>
          </c:dPt>
          <c:dPt>
            <c:idx val="471"/>
            <c:bubble3D val="0"/>
            <c:spPr>
              <a:solidFill>
                <a:srgbClr val="B7DEE8"/>
              </a:solidFill>
              <a:ln w="12700">
                <a:solidFill>
                  <a:srgbClr val="BFBFBF"/>
                </a:solidFill>
              </a:ln>
            </c:spPr>
            <c:extLst>
              <c:ext xmlns:c16="http://schemas.microsoft.com/office/drawing/2014/chart" uri="{C3380CC4-5D6E-409C-BE32-E72D297353CC}">
                <c16:uniqueId val="{000003AF-FDF9-4670-884A-87802429C48C}"/>
              </c:ext>
            </c:extLst>
          </c:dPt>
          <c:dPt>
            <c:idx val="472"/>
            <c:bubble3D val="0"/>
            <c:spPr>
              <a:solidFill>
                <a:srgbClr val="CCC0DA"/>
              </a:solidFill>
              <a:ln w="12700">
                <a:solidFill>
                  <a:srgbClr val="BFBFBF"/>
                </a:solidFill>
              </a:ln>
            </c:spPr>
            <c:extLst>
              <c:ext xmlns:c16="http://schemas.microsoft.com/office/drawing/2014/chart" uri="{C3380CC4-5D6E-409C-BE32-E72D297353CC}">
                <c16:uniqueId val="{000003B1-FDF9-4670-884A-87802429C48C}"/>
              </c:ext>
            </c:extLst>
          </c:dPt>
          <c:dPt>
            <c:idx val="473"/>
            <c:bubble3D val="0"/>
            <c:spPr>
              <a:solidFill>
                <a:srgbClr val="8DB4E2"/>
              </a:solidFill>
              <a:ln w="12700">
                <a:solidFill>
                  <a:srgbClr val="BFBFBF"/>
                </a:solidFill>
              </a:ln>
            </c:spPr>
            <c:extLst>
              <c:ext xmlns:c16="http://schemas.microsoft.com/office/drawing/2014/chart" uri="{C3380CC4-5D6E-409C-BE32-E72D297353CC}">
                <c16:uniqueId val="{000003B3-FDF9-4670-884A-87802429C48C}"/>
              </c:ext>
            </c:extLst>
          </c:dPt>
          <c:dPt>
            <c:idx val="474"/>
            <c:bubble3D val="0"/>
            <c:spPr>
              <a:solidFill>
                <a:srgbClr val="DCE6F1"/>
              </a:solidFill>
              <a:ln w="12700">
                <a:solidFill>
                  <a:srgbClr val="BFBFBF"/>
                </a:solidFill>
              </a:ln>
            </c:spPr>
            <c:extLst>
              <c:ext xmlns:c16="http://schemas.microsoft.com/office/drawing/2014/chart" uri="{C3380CC4-5D6E-409C-BE32-E72D297353CC}">
                <c16:uniqueId val="{000003B5-FDF9-4670-884A-87802429C48C}"/>
              </c:ext>
            </c:extLst>
          </c:dPt>
          <c:dPt>
            <c:idx val="475"/>
            <c:bubble3D val="0"/>
            <c:spPr>
              <a:solidFill>
                <a:srgbClr val="F2DCDB"/>
              </a:solidFill>
              <a:ln w="12700">
                <a:solidFill>
                  <a:srgbClr val="BFBFBF"/>
                </a:solidFill>
              </a:ln>
            </c:spPr>
            <c:extLst>
              <c:ext xmlns:c16="http://schemas.microsoft.com/office/drawing/2014/chart" uri="{C3380CC4-5D6E-409C-BE32-E72D297353CC}">
                <c16:uniqueId val="{000003B7-FDF9-4670-884A-87802429C48C}"/>
              </c:ext>
            </c:extLst>
          </c:dPt>
          <c:dPt>
            <c:idx val="476"/>
            <c:bubble3D val="0"/>
            <c:spPr>
              <a:solidFill>
                <a:srgbClr val="EBF1DE"/>
              </a:solidFill>
              <a:ln w="12700">
                <a:solidFill>
                  <a:srgbClr val="BFBFBF"/>
                </a:solidFill>
              </a:ln>
            </c:spPr>
            <c:extLst>
              <c:ext xmlns:c16="http://schemas.microsoft.com/office/drawing/2014/chart" uri="{C3380CC4-5D6E-409C-BE32-E72D297353CC}">
                <c16:uniqueId val="{000003B9-FDF9-4670-884A-87802429C48C}"/>
              </c:ext>
            </c:extLst>
          </c:dPt>
          <c:dPt>
            <c:idx val="477"/>
            <c:bubble3D val="0"/>
            <c:spPr>
              <a:solidFill>
                <a:srgbClr val="FDE9D9"/>
              </a:solidFill>
              <a:ln w="12700">
                <a:solidFill>
                  <a:srgbClr val="BFBFBF"/>
                </a:solidFill>
              </a:ln>
            </c:spPr>
            <c:extLst>
              <c:ext xmlns:c16="http://schemas.microsoft.com/office/drawing/2014/chart" uri="{C3380CC4-5D6E-409C-BE32-E72D297353CC}">
                <c16:uniqueId val="{000003BB-FDF9-4670-884A-87802429C48C}"/>
              </c:ext>
            </c:extLst>
          </c:dPt>
          <c:dPt>
            <c:idx val="478"/>
            <c:bubble3D val="0"/>
            <c:spPr>
              <a:solidFill>
                <a:srgbClr val="DAEEF3"/>
              </a:solidFill>
              <a:ln w="12700">
                <a:solidFill>
                  <a:srgbClr val="BFBFBF"/>
                </a:solidFill>
              </a:ln>
            </c:spPr>
            <c:extLst>
              <c:ext xmlns:c16="http://schemas.microsoft.com/office/drawing/2014/chart" uri="{C3380CC4-5D6E-409C-BE32-E72D297353CC}">
                <c16:uniqueId val="{000003BD-FDF9-4670-884A-87802429C48C}"/>
              </c:ext>
            </c:extLst>
          </c:dPt>
          <c:dPt>
            <c:idx val="479"/>
            <c:bubble3D val="0"/>
            <c:spPr>
              <a:solidFill>
                <a:srgbClr val="E4DFEC"/>
              </a:solidFill>
              <a:ln w="12700">
                <a:solidFill>
                  <a:srgbClr val="BFBFBF"/>
                </a:solidFill>
              </a:ln>
            </c:spPr>
            <c:extLst>
              <c:ext xmlns:c16="http://schemas.microsoft.com/office/drawing/2014/chart" uri="{C3380CC4-5D6E-409C-BE32-E72D297353CC}">
                <c16:uniqueId val="{000003BF-FDF9-4670-884A-87802429C48C}"/>
              </c:ext>
            </c:extLst>
          </c:dPt>
          <c:dPt>
            <c:idx val="480"/>
            <c:bubble3D val="0"/>
            <c:spPr>
              <a:solidFill>
                <a:srgbClr val="95B3D7"/>
              </a:solidFill>
              <a:ln w="12700">
                <a:solidFill>
                  <a:srgbClr val="BFBFBF"/>
                </a:solidFill>
              </a:ln>
            </c:spPr>
            <c:extLst>
              <c:ext xmlns:c16="http://schemas.microsoft.com/office/drawing/2014/chart" uri="{C3380CC4-5D6E-409C-BE32-E72D297353CC}">
                <c16:uniqueId val="{000003C1-FDF9-4670-884A-87802429C48C}"/>
              </c:ext>
            </c:extLst>
          </c:dPt>
          <c:dPt>
            <c:idx val="481"/>
            <c:bubble3D val="0"/>
            <c:spPr>
              <a:solidFill>
                <a:srgbClr val="DA9694"/>
              </a:solidFill>
              <a:ln w="12700">
                <a:solidFill>
                  <a:srgbClr val="BFBFBF"/>
                </a:solidFill>
              </a:ln>
            </c:spPr>
            <c:extLst>
              <c:ext xmlns:c16="http://schemas.microsoft.com/office/drawing/2014/chart" uri="{C3380CC4-5D6E-409C-BE32-E72D297353CC}">
                <c16:uniqueId val="{000003C3-FDF9-4670-884A-87802429C48C}"/>
              </c:ext>
            </c:extLst>
          </c:dPt>
          <c:dPt>
            <c:idx val="482"/>
            <c:bubble3D val="0"/>
            <c:spPr>
              <a:solidFill>
                <a:srgbClr val="C4D79B"/>
              </a:solidFill>
              <a:ln w="12700">
                <a:solidFill>
                  <a:srgbClr val="BFBFBF"/>
                </a:solidFill>
              </a:ln>
            </c:spPr>
            <c:extLst>
              <c:ext xmlns:c16="http://schemas.microsoft.com/office/drawing/2014/chart" uri="{C3380CC4-5D6E-409C-BE32-E72D297353CC}">
                <c16:uniqueId val="{000003C5-FDF9-4670-884A-87802429C48C}"/>
              </c:ext>
            </c:extLst>
          </c:dPt>
          <c:dPt>
            <c:idx val="483"/>
            <c:bubble3D val="0"/>
            <c:spPr>
              <a:solidFill>
                <a:srgbClr val="FABF8F"/>
              </a:solidFill>
              <a:ln w="12700">
                <a:solidFill>
                  <a:srgbClr val="BFBFBF"/>
                </a:solidFill>
              </a:ln>
            </c:spPr>
            <c:extLst>
              <c:ext xmlns:c16="http://schemas.microsoft.com/office/drawing/2014/chart" uri="{C3380CC4-5D6E-409C-BE32-E72D297353CC}">
                <c16:uniqueId val="{000003C7-FDF9-4670-884A-87802429C48C}"/>
              </c:ext>
            </c:extLst>
          </c:dPt>
          <c:dPt>
            <c:idx val="484"/>
            <c:bubble3D val="0"/>
            <c:spPr>
              <a:solidFill>
                <a:srgbClr val="92CDDC"/>
              </a:solidFill>
              <a:ln w="12700">
                <a:solidFill>
                  <a:srgbClr val="BFBFBF"/>
                </a:solidFill>
              </a:ln>
            </c:spPr>
            <c:extLst>
              <c:ext xmlns:c16="http://schemas.microsoft.com/office/drawing/2014/chart" uri="{C3380CC4-5D6E-409C-BE32-E72D297353CC}">
                <c16:uniqueId val="{000003C9-FDF9-4670-884A-87802429C48C}"/>
              </c:ext>
            </c:extLst>
          </c:dPt>
          <c:dPt>
            <c:idx val="485"/>
            <c:bubble3D val="0"/>
            <c:spPr>
              <a:solidFill>
                <a:srgbClr val="B1A0C7"/>
              </a:solidFill>
              <a:ln w="12700">
                <a:solidFill>
                  <a:srgbClr val="BFBFBF"/>
                </a:solidFill>
              </a:ln>
            </c:spPr>
            <c:extLst>
              <c:ext xmlns:c16="http://schemas.microsoft.com/office/drawing/2014/chart" uri="{C3380CC4-5D6E-409C-BE32-E72D297353CC}">
                <c16:uniqueId val="{000003CB-FDF9-4670-884A-87802429C48C}"/>
              </c:ext>
            </c:extLst>
          </c:dPt>
          <c:dPt>
            <c:idx val="486"/>
            <c:bubble3D val="0"/>
            <c:spPr>
              <a:solidFill>
                <a:srgbClr val="538DD5"/>
              </a:solidFill>
              <a:ln w="12700">
                <a:solidFill>
                  <a:srgbClr val="BFBFBF"/>
                </a:solidFill>
              </a:ln>
            </c:spPr>
            <c:extLst>
              <c:ext xmlns:c16="http://schemas.microsoft.com/office/drawing/2014/chart" uri="{C3380CC4-5D6E-409C-BE32-E72D297353CC}">
                <c16:uniqueId val="{000003CD-FDF9-4670-884A-87802429C48C}"/>
              </c:ext>
            </c:extLst>
          </c:dPt>
          <c:dPt>
            <c:idx val="487"/>
            <c:bubble3D val="0"/>
            <c:spPr>
              <a:solidFill>
                <a:srgbClr val="B8CCE4"/>
              </a:solidFill>
              <a:ln w="12700">
                <a:solidFill>
                  <a:srgbClr val="BFBFBF"/>
                </a:solidFill>
              </a:ln>
            </c:spPr>
            <c:extLst>
              <c:ext xmlns:c16="http://schemas.microsoft.com/office/drawing/2014/chart" uri="{C3380CC4-5D6E-409C-BE32-E72D297353CC}">
                <c16:uniqueId val="{000003CF-FDF9-4670-884A-87802429C48C}"/>
              </c:ext>
            </c:extLst>
          </c:dPt>
          <c:dPt>
            <c:idx val="488"/>
            <c:bubble3D val="0"/>
            <c:spPr>
              <a:solidFill>
                <a:srgbClr val="E6B8B7"/>
              </a:solidFill>
              <a:ln w="12700">
                <a:solidFill>
                  <a:srgbClr val="BFBFBF"/>
                </a:solidFill>
              </a:ln>
            </c:spPr>
            <c:extLst>
              <c:ext xmlns:c16="http://schemas.microsoft.com/office/drawing/2014/chart" uri="{C3380CC4-5D6E-409C-BE32-E72D297353CC}">
                <c16:uniqueId val="{000003D1-FDF9-4670-884A-87802429C48C}"/>
              </c:ext>
            </c:extLst>
          </c:dPt>
          <c:dPt>
            <c:idx val="489"/>
            <c:bubble3D val="0"/>
            <c:spPr>
              <a:solidFill>
                <a:srgbClr val="D8E4BC"/>
              </a:solidFill>
              <a:ln w="12700">
                <a:solidFill>
                  <a:srgbClr val="BFBFBF"/>
                </a:solidFill>
              </a:ln>
            </c:spPr>
            <c:extLst>
              <c:ext xmlns:c16="http://schemas.microsoft.com/office/drawing/2014/chart" uri="{C3380CC4-5D6E-409C-BE32-E72D297353CC}">
                <c16:uniqueId val="{000003D3-FDF9-4670-884A-87802429C48C}"/>
              </c:ext>
            </c:extLst>
          </c:dPt>
          <c:dPt>
            <c:idx val="490"/>
            <c:bubble3D val="0"/>
            <c:spPr>
              <a:solidFill>
                <a:srgbClr val="FCD5B4"/>
              </a:solidFill>
              <a:ln w="12700">
                <a:solidFill>
                  <a:srgbClr val="BFBFBF"/>
                </a:solidFill>
              </a:ln>
            </c:spPr>
            <c:extLst>
              <c:ext xmlns:c16="http://schemas.microsoft.com/office/drawing/2014/chart" uri="{C3380CC4-5D6E-409C-BE32-E72D297353CC}">
                <c16:uniqueId val="{000003D5-FDF9-4670-884A-87802429C48C}"/>
              </c:ext>
            </c:extLst>
          </c:dPt>
          <c:dPt>
            <c:idx val="491"/>
            <c:bubble3D val="0"/>
            <c:spPr>
              <a:solidFill>
                <a:srgbClr val="B7DEE8"/>
              </a:solidFill>
              <a:ln w="12700">
                <a:solidFill>
                  <a:srgbClr val="BFBFBF"/>
                </a:solidFill>
              </a:ln>
            </c:spPr>
            <c:extLst>
              <c:ext xmlns:c16="http://schemas.microsoft.com/office/drawing/2014/chart" uri="{C3380CC4-5D6E-409C-BE32-E72D297353CC}">
                <c16:uniqueId val="{000003D7-FDF9-4670-884A-87802429C48C}"/>
              </c:ext>
            </c:extLst>
          </c:dPt>
          <c:dPt>
            <c:idx val="492"/>
            <c:bubble3D val="0"/>
            <c:spPr>
              <a:solidFill>
                <a:srgbClr val="CCC0DA"/>
              </a:solidFill>
              <a:ln w="12700">
                <a:solidFill>
                  <a:srgbClr val="BFBFBF"/>
                </a:solidFill>
              </a:ln>
            </c:spPr>
            <c:extLst>
              <c:ext xmlns:c16="http://schemas.microsoft.com/office/drawing/2014/chart" uri="{C3380CC4-5D6E-409C-BE32-E72D297353CC}">
                <c16:uniqueId val="{000003D9-FDF9-4670-884A-87802429C48C}"/>
              </c:ext>
            </c:extLst>
          </c:dPt>
          <c:dPt>
            <c:idx val="493"/>
            <c:bubble3D val="0"/>
            <c:spPr>
              <a:solidFill>
                <a:srgbClr val="8DB4E2"/>
              </a:solidFill>
              <a:ln w="12700">
                <a:solidFill>
                  <a:srgbClr val="BFBFBF"/>
                </a:solidFill>
              </a:ln>
            </c:spPr>
            <c:extLst>
              <c:ext xmlns:c16="http://schemas.microsoft.com/office/drawing/2014/chart" uri="{C3380CC4-5D6E-409C-BE32-E72D297353CC}">
                <c16:uniqueId val="{000003DB-FDF9-4670-884A-87802429C48C}"/>
              </c:ext>
            </c:extLst>
          </c:dPt>
          <c:dPt>
            <c:idx val="494"/>
            <c:bubble3D val="0"/>
            <c:spPr>
              <a:solidFill>
                <a:srgbClr val="DCE6F1"/>
              </a:solidFill>
              <a:ln w="12700">
                <a:solidFill>
                  <a:srgbClr val="BFBFBF"/>
                </a:solidFill>
              </a:ln>
            </c:spPr>
            <c:extLst>
              <c:ext xmlns:c16="http://schemas.microsoft.com/office/drawing/2014/chart" uri="{C3380CC4-5D6E-409C-BE32-E72D297353CC}">
                <c16:uniqueId val="{000003DD-FDF9-4670-884A-87802429C48C}"/>
              </c:ext>
            </c:extLst>
          </c:dPt>
          <c:dPt>
            <c:idx val="495"/>
            <c:bubble3D val="0"/>
            <c:spPr>
              <a:solidFill>
                <a:srgbClr val="F2DCDB"/>
              </a:solidFill>
              <a:ln w="12700">
                <a:solidFill>
                  <a:srgbClr val="BFBFBF"/>
                </a:solidFill>
              </a:ln>
            </c:spPr>
            <c:extLst>
              <c:ext xmlns:c16="http://schemas.microsoft.com/office/drawing/2014/chart" uri="{C3380CC4-5D6E-409C-BE32-E72D297353CC}">
                <c16:uniqueId val="{000003DF-FDF9-4670-884A-87802429C48C}"/>
              </c:ext>
            </c:extLst>
          </c:dPt>
          <c:dPt>
            <c:idx val="496"/>
            <c:bubble3D val="0"/>
            <c:spPr>
              <a:solidFill>
                <a:srgbClr val="EBF1DE"/>
              </a:solidFill>
              <a:ln w="12700">
                <a:solidFill>
                  <a:srgbClr val="BFBFBF"/>
                </a:solidFill>
              </a:ln>
            </c:spPr>
            <c:extLst>
              <c:ext xmlns:c16="http://schemas.microsoft.com/office/drawing/2014/chart" uri="{C3380CC4-5D6E-409C-BE32-E72D297353CC}">
                <c16:uniqueId val="{000003E1-FDF9-4670-884A-87802429C48C}"/>
              </c:ext>
            </c:extLst>
          </c:dPt>
          <c:dPt>
            <c:idx val="497"/>
            <c:bubble3D val="0"/>
            <c:spPr>
              <a:solidFill>
                <a:srgbClr val="FDE9D9"/>
              </a:solidFill>
              <a:ln w="12700">
                <a:solidFill>
                  <a:srgbClr val="BFBFBF"/>
                </a:solidFill>
              </a:ln>
            </c:spPr>
            <c:extLst>
              <c:ext xmlns:c16="http://schemas.microsoft.com/office/drawing/2014/chart" uri="{C3380CC4-5D6E-409C-BE32-E72D297353CC}">
                <c16:uniqueId val="{000003E3-FDF9-4670-884A-87802429C48C}"/>
              </c:ext>
            </c:extLst>
          </c:dPt>
          <c:dPt>
            <c:idx val="498"/>
            <c:bubble3D val="0"/>
            <c:spPr>
              <a:solidFill>
                <a:srgbClr val="DAEEF3"/>
              </a:solidFill>
              <a:ln w="12700">
                <a:solidFill>
                  <a:srgbClr val="BFBFBF"/>
                </a:solidFill>
              </a:ln>
            </c:spPr>
            <c:extLst>
              <c:ext xmlns:c16="http://schemas.microsoft.com/office/drawing/2014/chart" uri="{C3380CC4-5D6E-409C-BE32-E72D297353CC}">
                <c16:uniqueId val="{000003E5-FDF9-4670-884A-87802429C48C}"/>
              </c:ext>
            </c:extLst>
          </c:dPt>
          <c:dPt>
            <c:idx val="499"/>
            <c:bubble3D val="0"/>
            <c:spPr>
              <a:solidFill>
                <a:srgbClr val="E4DFEC"/>
              </a:solidFill>
              <a:ln w="12700">
                <a:solidFill>
                  <a:srgbClr val="BFBFBF"/>
                </a:solidFill>
              </a:ln>
            </c:spPr>
            <c:extLst>
              <c:ext xmlns:c16="http://schemas.microsoft.com/office/drawing/2014/chart" uri="{C3380CC4-5D6E-409C-BE32-E72D297353CC}">
                <c16:uniqueId val="{000003E7-FDF9-4670-884A-87802429C48C}"/>
              </c:ext>
            </c:extLst>
          </c:dPt>
          <c:dPt>
            <c:idx val="500"/>
            <c:bubble3D val="0"/>
            <c:spPr>
              <a:solidFill>
                <a:srgbClr val="95B3D7"/>
              </a:solidFill>
              <a:ln w="12700">
                <a:solidFill>
                  <a:srgbClr val="BFBFBF"/>
                </a:solidFill>
              </a:ln>
            </c:spPr>
            <c:extLst>
              <c:ext xmlns:c16="http://schemas.microsoft.com/office/drawing/2014/chart" uri="{C3380CC4-5D6E-409C-BE32-E72D297353CC}">
                <c16:uniqueId val="{000003E9-FDF9-4670-884A-87802429C48C}"/>
              </c:ext>
            </c:extLst>
          </c:dPt>
          <c:dPt>
            <c:idx val="501"/>
            <c:bubble3D val="0"/>
            <c:spPr>
              <a:solidFill>
                <a:srgbClr val="DA9694"/>
              </a:solidFill>
              <a:ln w="12700">
                <a:solidFill>
                  <a:srgbClr val="BFBFBF"/>
                </a:solidFill>
              </a:ln>
            </c:spPr>
            <c:extLst>
              <c:ext xmlns:c16="http://schemas.microsoft.com/office/drawing/2014/chart" uri="{C3380CC4-5D6E-409C-BE32-E72D297353CC}">
                <c16:uniqueId val="{000003EB-FDF9-4670-884A-87802429C48C}"/>
              </c:ext>
            </c:extLst>
          </c:dPt>
          <c:dPt>
            <c:idx val="502"/>
            <c:bubble3D val="0"/>
            <c:spPr>
              <a:solidFill>
                <a:srgbClr val="C4D79B"/>
              </a:solidFill>
              <a:ln w="12700">
                <a:solidFill>
                  <a:srgbClr val="BFBFBF"/>
                </a:solidFill>
              </a:ln>
            </c:spPr>
            <c:extLst>
              <c:ext xmlns:c16="http://schemas.microsoft.com/office/drawing/2014/chart" uri="{C3380CC4-5D6E-409C-BE32-E72D297353CC}">
                <c16:uniqueId val="{000003ED-FDF9-4670-884A-87802429C48C}"/>
              </c:ext>
            </c:extLst>
          </c:dPt>
          <c:dPt>
            <c:idx val="503"/>
            <c:bubble3D val="0"/>
            <c:spPr>
              <a:solidFill>
                <a:srgbClr val="FABF8F"/>
              </a:solidFill>
              <a:ln w="12700">
                <a:solidFill>
                  <a:srgbClr val="BFBFBF"/>
                </a:solidFill>
              </a:ln>
            </c:spPr>
            <c:extLst>
              <c:ext xmlns:c16="http://schemas.microsoft.com/office/drawing/2014/chart" uri="{C3380CC4-5D6E-409C-BE32-E72D297353CC}">
                <c16:uniqueId val="{000003EF-FDF9-4670-884A-87802429C48C}"/>
              </c:ext>
            </c:extLst>
          </c:dPt>
          <c:dPt>
            <c:idx val="504"/>
            <c:bubble3D val="0"/>
            <c:spPr>
              <a:solidFill>
                <a:srgbClr val="92CDDC"/>
              </a:solidFill>
              <a:ln w="12700">
                <a:solidFill>
                  <a:srgbClr val="BFBFBF"/>
                </a:solidFill>
              </a:ln>
            </c:spPr>
            <c:extLst>
              <c:ext xmlns:c16="http://schemas.microsoft.com/office/drawing/2014/chart" uri="{C3380CC4-5D6E-409C-BE32-E72D297353CC}">
                <c16:uniqueId val="{000003F1-FDF9-4670-884A-87802429C48C}"/>
              </c:ext>
            </c:extLst>
          </c:dPt>
          <c:dPt>
            <c:idx val="505"/>
            <c:bubble3D val="0"/>
            <c:spPr>
              <a:solidFill>
                <a:srgbClr val="B1A0C7"/>
              </a:solidFill>
              <a:ln w="12700">
                <a:solidFill>
                  <a:srgbClr val="BFBFBF"/>
                </a:solidFill>
              </a:ln>
            </c:spPr>
            <c:extLst>
              <c:ext xmlns:c16="http://schemas.microsoft.com/office/drawing/2014/chart" uri="{C3380CC4-5D6E-409C-BE32-E72D297353CC}">
                <c16:uniqueId val="{000003F3-FDF9-4670-884A-87802429C48C}"/>
              </c:ext>
            </c:extLst>
          </c:dPt>
          <c:dPt>
            <c:idx val="506"/>
            <c:bubble3D val="0"/>
            <c:spPr>
              <a:solidFill>
                <a:srgbClr val="538DD5"/>
              </a:solidFill>
              <a:ln w="12700">
                <a:solidFill>
                  <a:srgbClr val="BFBFBF"/>
                </a:solidFill>
              </a:ln>
            </c:spPr>
            <c:extLst>
              <c:ext xmlns:c16="http://schemas.microsoft.com/office/drawing/2014/chart" uri="{C3380CC4-5D6E-409C-BE32-E72D297353CC}">
                <c16:uniqueId val="{000003F5-FDF9-4670-884A-87802429C48C}"/>
              </c:ext>
            </c:extLst>
          </c:dPt>
          <c:dPt>
            <c:idx val="507"/>
            <c:bubble3D val="0"/>
            <c:spPr>
              <a:solidFill>
                <a:srgbClr val="B8CCE4"/>
              </a:solidFill>
              <a:ln w="12700">
                <a:solidFill>
                  <a:srgbClr val="BFBFBF"/>
                </a:solidFill>
              </a:ln>
            </c:spPr>
            <c:extLst>
              <c:ext xmlns:c16="http://schemas.microsoft.com/office/drawing/2014/chart" uri="{C3380CC4-5D6E-409C-BE32-E72D297353CC}">
                <c16:uniqueId val="{000003F7-FDF9-4670-884A-87802429C48C}"/>
              </c:ext>
            </c:extLst>
          </c:dPt>
          <c:dPt>
            <c:idx val="508"/>
            <c:bubble3D val="0"/>
            <c:spPr>
              <a:solidFill>
                <a:srgbClr val="E6B8B7"/>
              </a:solidFill>
              <a:ln w="12700">
                <a:solidFill>
                  <a:srgbClr val="BFBFBF"/>
                </a:solidFill>
              </a:ln>
            </c:spPr>
            <c:extLst>
              <c:ext xmlns:c16="http://schemas.microsoft.com/office/drawing/2014/chart" uri="{C3380CC4-5D6E-409C-BE32-E72D297353CC}">
                <c16:uniqueId val="{000003F9-FDF9-4670-884A-87802429C48C}"/>
              </c:ext>
            </c:extLst>
          </c:dPt>
          <c:dPt>
            <c:idx val="509"/>
            <c:bubble3D val="0"/>
            <c:spPr>
              <a:solidFill>
                <a:srgbClr val="D8E4BC"/>
              </a:solidFill>
              <a:ln w="12700">
                <a:solidFill>
                  <a:srgbClr val="BFBFBF"/>
                </a:solidFill>
              </a:ln>
            </c:spPr>
            <c:extLst>
              <c:ext xmlns:c16="http://schemas.microsoft.com/office/drawing/2014/chart" uri="{C3380CC4-5D6E-409C-BE32-E72D297353CC}">
                <c16:uniqueId val="{000003FB-FDF9-4670-884A-87802429C48C}"/>
              </c:ext>
            </c:extLst>
          </c:dPt>
          <c:dPt>
            <c:idx val="510"/>
            <c:bubble3D val="0"/>
            <c:spPr>
              <a:solidFill>
                <a:srgbClr val="FCD5B4"/>
              </a:solidFill>
              <a:ln w="12700">
                <a:solidFill>
                  <a:srgbClr val="BFBFBF"/>
                </a:solidFill>
              </a:ln>
            </c:spPr>
            <c:extLst>
              <c:ext xmlns:c16="http://schemas.microsoft.com/office/drawing/2014/chart" uri="{C3380CC4-5D6E-409C-BE32-E72D297353CC}">
                <c16:uniqueId val="{000003FD-FDF9-4670-884A-87802429C48C}"/>
              </c:ext>
            </c:extLst>
          </c:dPt>
          <c:dPt>
            <c:idx val="511"/>
            <c:bubble3D val="0"/>
            <c:spPr>
              <a:solidFill>
                <a:srgbClr val="B7DEE8"/>
              </a:solidFill>
              <a:ln w="12700">
                <a:solidFill>
                  <a:srgbClr val="BFBFBF"/>
                </a:solidFill>
              </a:ln>
            </c:spPr>
            <c:extLst>
              <c:ext xmlns:c16="http://schemas.microsoft.com/office/drawing/2014/chart" uri="{C3380CC4-5D6E-409C-BE32-E72D297353CC}">
                <c16:uniqueId val="{000003FF-FDF9-4670-884A-87802429C48C}"/>
              </c:ext>
            </c:extLst>
          </c:dPt>
          <c:dPt>
            <c:idx val="512"/>
            <c:bubble3D val="0"/>
            <c:spPr>
              <a:solidFill>
                <a:srgbClr val="CCC0DA"/>
              </a:solidFill>
              <a:ln w="12700">
                <a:solidFill>
                  <a:srgbClr val="BFBFBF"/>
                </a:solidFill>
              </a:ln>
            </c:spPr>
            <c:extLst>
              <c:ext xmlns:c16="http://schemas.microsoft.com/office/drawing/2014/chart" uri="{C3380CC4-5D6E-409C-BE32-E72D297353CC}">
                <c16:uniqueId val="{00000401-FDF9-4670-884A-87802429C48C}"/>
              </c:ext>
            </c:extLst>
          </c:dPt>
          <c:dPt>
            <c:idx val="513"/>
            <c:bubble3D val="0"/>
            <c:spPr>
              <a:solidFill>
                <a:srgbClr val="8DB4E2"/>
              </a:solidFill>
              <a:ln w="12700">
                <a:solidFill>
                  <a:srgbClr val="BFBFBF"/>
                </a:solidFill>
              </a:ln>
            </c:spPr>
            <c:extLst>
              <c:ext xmlns:c16="http://schemas.microsoft.com/office/drawing/2014/chart" uri="{C3380CC4-5D6E-409C-BE32-E72D297353CC}">
                <c16:uniqueId val="{00000403-FDF9-4670-884A-87802429C48C}"/>
              </c:ext>
            </c:extLst>
          </c:dPt>
          <c:dPt>
            <c:idx val="514"/>
            <c:bubble3D val="0"/>
            <c:spPr>
              <a:solidFill>
                <a:srgbClr val="DCE6F1"/>
              </a:solidFill>
              <a:ln w="12700">
                <a:solidFill>
                  <a:srgbClr val="BFBFBF"/>
                </a:solidFill>
              </a:ln>
            </c:spPr>
            <c:extLst>
              <c:ext xmlns:c16="http://schemas.microsoft.com/office/drawing/2014/chart" uri="{C3380CC4-5D6E-409C-BE32-E72D297353CC}">
                <c16:uniqueId val="{00000405-FDF9-4670-884A-87802429C48C}"/>
              </c:ext>
            </c:extLst>
          </c:dPt>
          <c:dPt>
            <c:idx val="515"/>
            <c:bubble3D val="0"/>
            <c:spPr>
              <a:solidFill>
                <a:srgbClr val="F2DCDB"/>
              </a:solidFill>
              <a:ln w="12700">
                <a:solidFill>
                  <a:srgbClr val="BFBFBF"/>
                </a:solidFill>
              </a:ln>
            </c:spPr>
            <c:extLst>
              <c:ext xmlns:c16="http://schemas.microsoft.com/office/drawing/2014/chart" uri="{C3380CC4-5D6E-409C-BE32-E72D297353CC}">
                <c16:uniqueId val="{00000407-FDF9-4670-884A-87802429C48C}"/>
              </c:ext>
            </c:extLst>
          </c:dPt>
          <c:dPt>
            <c:idx val="516"/>
            <c:bubble3D val="0"/>
            <c:spPr>
              <a:solidFill>
                <a:srgbClr val="EBF1DE"/>
              </a:solidFill>
              <a:ln w="12700">
                <a:solidFill>
                  <a:srgbClr val="BFBFBF"/>
                </a:solidFill>
              </a:ln>
            </c:spPr>
            <c:extLst>
              <c:ext xmlns:c16="http://schemas.microsoft.com/office/drawing/2014/chart" uri="{C3380CC4-5D6E-409C-BE32-E72D297353CC}">
                <c16:uniqueId val="{00000409-FDF9-4670-884A-87802429C48C}"/>
              </c:ext>
            </c:extLst>
          </c:dPt>
          <c:dPt>
            <c:idx val="517"/>
            <c:bubble3D val="0"/>
            <c:spPr>
              <a:solidFill>
                <a:srgbClr val="FDE9D9"/>
              </a:solidFill>
              <a:ln w="12700">
                <a:solidFill>
                  <a:srgbClr val="BFBFBF"/>
                </a:solidFill>
              </a:ln>
            </c:spPr>
            <c:extLst>
              <c:ext xmlns:c16="http://schemas.microsoft.com/office/drawing/2014/chart" uri="{C3380CC4-5D6E-409C-BE32-E72D297353CC}">
                <c16:uniqueId val="{0000040B-FDF9-4670-884A-87802429C48C}"/>
              </c:ext>
            </c:extLst>
          </c:dPt>
          <c:dPt>
            <c:idx val="518"/>
            <c:bubble3D val="0"/>
            <c:spPr>
              <a:solidFill>
                <a:srgbClr val="DAEEF3"/>
              </a:solidFill>
              <a:ln w="12700">
                <a:solidFill>
                  <a:srgbClr val="BFBFBF"/>
                </a:solidFill>
              </a:ln>
            </c:spPr>
            <c:extLst>
              <c:ext xmlns:c16="http://schemas.microsoft.com/office/drawing/2014/chart" uri="{C3380CC4-5D6E-409C-BE32-E72D297353CC}">
                <c16:uniqueId val="{0000040D-FDF9-4670-884A-87802429C48C}"/>
              </c:ext>
            </c:extLst>
          </c:dPt>
          <c:dPt>
            <c:idx val="519"/>
            <c:bubble3D val="0"/>
            <c:spPr>
              <a:solidFill>
                <a:srgbClr val="E4DFEC"/>
              </a:solidFill>
              <a:ln w="12700">
                <a:solidFill>
                  <a:srgbClr val="BFBFBF"/>
                </a:solidFill>
              </a:ln>
            </c:spPr>
            <c:extLst>
              <c:ext xmlns:c16="http://schemas.microsoft.com/office/drawing/2014/chart" uri="{C3380CC4-5D6E-409C-BE32-E72D297353CC}">
                <c16:uniqueId val="{0000040F-FDF9-4670-884A-87802429C48C}"/>
              </c:ext>
            </c:extLst>
          </c:dPt>
          <c:dPt>
            <c:idx val="520"/>
            <c:bubble3D val="0"/>
            <c:spPr>
              <a:solidFill>
                <a:srgbClr val="95B3D7"/>
              </a:solidFill>
              <a:ln w="12700">
                <a:solidFill>
                  <a:srgbClr val="BFBFBF"/>
                </a:solidFill>
              </a:ln>
            </c:spPr>
            <c:extLst>
              <c:ext xmlns:c16="http://schemas.microsoft.com/office/drawing/2014/chart" uri="{C3380CC4-5D6E-409C-BE32-E72D297353CC}">
                <c16:uniqueId val="{00000411-FDF9-4670-884A-87802429C48C}"/>
              </c:ext>
            </c:extLst>
          </c:dPt>
          <c:dPt>
            <c:idx val="521"/>
            <c:bubble3D val="0"/>
            <c:spPr>
              <a:solidFill>
                <a:srgbClr val="DA9694"/>
              </a:solidFill>
              <a:ln w="12700">
                <a:solidFill>
                  <a:srgbClr val="BFBFBF"/>
                </a:solidFill>
              </a:ln>
            </c:spPr>
            <c:extLst>
              <c:ext xmlns:c16="http://schemas.microsoft.com/office/drawing/2014/chart" uri="{C3380CC4-5D6E-409C-BE32-E72D297353CC}">
                <c16:uniqueId val="{00000413-FDF9-4670-884A-87802429C48C}"/>
              </c:ext>
            </c:extLst>
          </c:dPt>
          <c:dPt>
            <c:idx val="522"/>
            <c:bubble3D val="0"/>
            <c:spPr>
              <a:solidFill>
                <a:srgbClr val="C4D79B"/>
              </a:solidFill>
              <a:ln w="12700">
                <a:solidFill>
                  <a:srgbClr val="BFBFBF"/>
                </a:solidFill>
              </a:ln>
            </c:spPr>
            <c:extLst>
              <c:ext xmlns:c16="http://schemas.microsoft.com/office/drawing/2014/chart" uri="{C3380CC4-5D6E-409C-BE32-E72D297353CC}">
                <c16:uniqueId val="{00000415-FDF9-4670-884A-87802429C48C}"/>
              </c:ext>
            </c:extLst>
          </c:dPt>
          <c:dPt>
            <c:idx val="523"/>
            <c:bubble3D val="0"/>
            <c:spPr>
              <a:solidFill>
                <a:srgbClr val="FABF8F"/>
              </a:solidFill>
              <a:ln w="12700">
                <a:solidFill>
                  <a:srgbClr val="BFBFBF"/>
                </a:solidFill>
              </a:ln>
            </c:spPr>
            <c:extLst>
              <c:ext xmlns:c16="http://schemas.microsoft.com/office/drawing/2014/chart" uri="{C3380CC4-5D6E-409C-BE32-E72D297353CC}">
                <c16:uniqueId val="{00000417-FDF9-4670-884A-87802429C48C}"/>
              </c:ext>
            </c:extLst>
          </c:dPt>
          <c:dPt>
            <c:idx val="524"/>
            <c:bubble3D val="0"/>
            <c:spPr>
              <a:solidFill>
                <a:srgbClr val="92CDDC"/>
              </a:solidFill>
              <a:ln w="12700">
                <a:solidFill>
                  <a:srgbClr val="BFBFBF"/>
                </a:solidFill>
              </a:ln>
            </c:spPr>
            <c:extLst>
              <c:ext xmlns:c16="http://schemas.microsoft.com/office/drawing/2014/chart" uri="{C3380CC4-5D6E-409C-BE32-E72D297353CC}">
                <c16:uniqueId val="{00000419-FDF9-4670-884A-87802429C48C}"/>
              </c:ext>
            </c:extLst>
          </c:dPt>
          <c:dPt>
            <c:idx val="525"/>
            <c:bubble3D val="0"/>
            <c:spPr>
              <a:solidFill>
                <a:srgbClr val="B1A0C7"/>
              </a:solidFill>
              <a:ln w="12700">
                <a:solidFill>
                  <a:srgbClr val="BFBFBF"/>
                </a:solidFill>
              </a:ln>
            </c:spPr>
            <c:extLst>
              <c:ext xmlns:c16="http://schemas.microsoft.com/office/drawing/2014/chart" uri="{C3380CC4-5D6E-409C-BE32-E72D297353CC}">
                <c16:uniqueId val="{0000041B-FDF9-4670-884A-87802429C48C}"/>
              </c:ext>
            </c:extLst>
          </c:dPt>
          <c:dPt>
            <c:idx val="526"/>
            <c:bubble3D val="0"/>
            <c:spPr>
              <a:solidFill>
                <a:srgbClr val="538DD5"/>
              </a:solidFill>
              <a:ln w="12700">
                <a:solidFill>
                  <a:srgbClr val="BFBFBF"/>
                </a:solidFill>
              </a:ln>
            </c:spPr>
            <c:extLst>
              <c:ext xmlns:c16="http://schemas.microsoft.com/office/drawing/2014/chart" uri="{C3380CC4-5D6E-409C-BE32-E72D297353CC}">
                <c16:uniqueId val="{0000041D-FDF9-4670-884A-87802429C48C}"/>
              </c:ext>
            </c:extLst>
          </c:dPt>
          <c:dPt>
            <c:idx val="527"/>
            <c:bubble3D val="0"/>
            <c:spPr>
              <a:solidFill>
                <a:srgbClr val="B8CCE4"/>
              </a:solidFill>
              <a:ln w="12700">
                <a:solidFill>
                  <a:srgbClr val="BFBFBF"/>
                </a:solidFill>
              </a:ln>
            </c:spPr>
            <c:extLst>
              <c:ext xmlns:c16="http://schemas.microsoft.com/office/drawing/2014/chart" uri="{C3380CC4-5D6E-409C-BE32-E72D297353CC}">
                <c16:uniqueId val="{0000041F-FDF9-4670-884A-87802429C48C}"/>
              </c:ext>
            </c:extLst>
          </c:dPt>
          <c:dPt>
            <c:idx val="528"/>
            <c:bubble3D val="0"/>
            <c:spPr>
              <a:solidFill>
                <a:srgbClr val="E6B8B7"/>
              </a:solidFill>
              <a:ln w="12700">
                <a:solidFill>
                  <a:srgbClr val="BFBFBF"/>
                </a:solidFill>
              </a:ln>
            </c:spPr>
            <c:extLst>
              <c:ext xmlns:c16="http://schemas.microsoft.com/office/drawing/2014/chart" uri="{C3380CC4-5D6E-409C-BE32-E72D297353CC}">
                <c16:uniqueId val="{00000421-FDF9-4670-884A-87802429C48C}"/>
              </c:ext>
            </c:extLst>
          </c:dPt>
          <c:dPt>
            <c:idx val="529"/>
            <c:bubble3D val="0"/>
            <c:spPr>
              <a:solidFill>
                <a:srgbClr val="D8E4BC"/>
              </a:solidFill>
              <a:ln w="12700">
                <a:solidFill>
                  <a:srgbClr val="BFBFBF"/>
                </a:solidFill>
              </a:ln>
            </c:spPr>
            <c:extLst>
              <c:ext xmlns:c16="http://schemas.microsoft.com/office/drawing/2014/chart" uri="{C3380CC4-5D6E-409C-BE32-E72D297353CC}">
                <c16:uniqueId val="{00000423-FDF9-4670-884A-87802429C48C}"/>
              </c:ext>
            </c:extLst>
          </c:dPt>
          <c:dPt>
            <c:idx val="530"/>
            <c:bubble3D val="0"/>
            <c:spPr>
              <a:solidFill>
                <a:srgbClr val="FCD5B4"/>
              </a:solidFill>
              <a:ln w="12700">
                <a:solidFill>
                  <a:srgbClr val="BFBFBF"/>
                </a:solidFill>
              </a:ln>
            </c:spPr>
            <c:extLst>
              <c:ext xmlns:c16="http://schemas.microsoft.com/office/drawing/2014/chart" uri="{C3380CC4-5D6E-409C-BE32-E72D297353CC}">
                <c16:uniqueId val="{00000425-FDF9-4670-884A-87802429C48C}"/>
              </c:ext>
            </c:extLst>
          </c:dPt>
          <c:dPt>
            <c:idx val="531"/>
            <c:bubble3D val="0"/>
            <c:spPr>
              <a:solidFill>
                <a:srgbClr val="B7DEE8"/>
              </a:solidFill>
              <a:ln w="12700">
                <a:solidFill>
                  <a:srgbClr val="BFBFBF"/>
                </a:solidFill>
              </a:ln>
            </c:spPr>
            <c:extLst>
              <c:ext xmlns:c16="http://schemas.microsoft.com/office/drawing/2014/chart" uri="{C3380CC4-5D6E-409C-BE32-E72D297353CC}">
                <c16:uniqueId val="{00000427-FDF9-4670-884A-87802429C48C}"/>
              </c:ext>
            </c:extLst>
          </c:dPt>
          <c:dPt>
            <c:idx val="532"/>
            <c:bubble3D val="0"/>
            <c:spPr>
              <a:solidFill>
                <a:srgbClr val="CCC0DA"/>
              </a:solidFill>
              <a:ln w="12700">
                <a:solidFill>
                  <a:srgbClr val="BFBFBF"/>
                </a:solidFill>
              </a:ln>
            </c:spPr>
            <c:extLst>
              <c:ext xmlns:c16="http://schemas.microsoft.com/office/drawing/2014/chart" uri="{C3380CC4-5D6E-409C-BE32-E72D297353CC}">
                <c16:uniqueId val="{00000429-FDF9-4670-884A-87802429C48C}"/>
              </c:ext>
            </c:extLst>
          </c:dPt>
          <c:dPt>
            <c:idx val="533"/>
            <c:bubble3D val="0"/>
            <c:spPr>
              <a:solidFill>
                <a:srgbClr val="8DB4E2"/>
              </a:solidFill>
              <a:ln w="12700">
                <a:solidFill>
                  <a:srgbClr val="BFBFBF"/>
                </a:solidFill>
              </a:ln>
            </c:spPr>
            <c:extLst>
              <c:ext xmlns:c16="http://schemas.microsoft.com/office/drawing/2014/chart" uri="{C3380CC4-5D6E-409C-BE32-E72D297353CC}">
                <c16:uniqueId val="{0000042B-FDF9-4670-884A-87802429C48C}"/>
              </c:ext>
            </c:extLst>
          </c:dPt>
          <c:dPt>
            <c:idx val="534"/>
            <c:bubble3D val="0"/>
            <c:spPr>
              <a:solidFill>
                <a:srgbClr val="DCE6F1"/>
              </a:solidFill>
              <a:ln w="12700">
                <a:solidFill>
                  <a:srgbClr val="BFBFBF"/>
                </a:solidFill>
              </a:ln>
            </c:spPr>
            <c:extLst>
              <c:ext xmlns:c16="http://schemas.microsoft.com/office/drawing/2014/chart" uri="{C3380CC4-5D6E-409C-BE32-E72D297353CC}">
                <c16:uniqueId val="{0000042D-FDF9-4670-884A-87802429C48C}"/>
              </c:ext>
            </c:extLst>
          </c:dPt>
          <c:dPt>
            <c:idx val="535"/>
            <c:bubble3D val="0"/>
            <c:spPr>
              <a:solidFill>
                <a:srgbClr val="F2DCDB"/>
              </a:solidFill>
              <a:ln w="12700">
                <a:solidFill>
                  <a:srgbClr val="BFBFBF"/>
                </a:solidFill>
              </a:ln>
            </c:spPr>
            <c:extLst>
              <c:ext xmlns:c16="http://schemas.microsoft.com/office/drawing/2014/chart" uri="{C3380CC4-5D6E-409C-BE32-E72D297353CC}">
                <c16:uniqueId val="{0000042F-FDF9-4670-884A-87802429C48C}"/>
              </c:ext>
            </c:extLst>
          </c:dPt>
          <c:dPt>
            <c:idx val="536"/>
            <c:bubble3D val="0"/>
            <c:spPr>
              <a:solidFill>
                <a:srgbClr val="EBF1DE"/>
              </a:solidFill>
              <a:ln w="12700">
                <a:solidFill>
                  <a:srgbClr val="BFBFBF"/>
                </a:solidFill>
              </a:ln>
            </c:spPr>
            <c:extLst>
              <c:ext xmlns:c16="http://schemas.microsoft.com/office/drawing/2014/chart" uri="{C3380CC4-5D6E-409C-BE32-E72D297353CC}">
                <c16:uniqueId val="{00000431-FDF9-4670-884A-87802429C48C}"/>
              </c:ext>
            </c:extLst>
          </c:dPt>
          <c:dPt>
            <c:idx val="537"/>
            <c:bubble3D val="0"/>
            <c:spPr>
              <a:solidFill>
                <a:srgbClr val="FDE9D9"/>
              </a:solidFill>
              <a:ln w="12700">
                <a:solidFill>
                  <a:srgbClr val="BFBFBF"/>
                </a:solidFill>
              </a:ln>
            </c:spPr>
            <c:extLst>
              <c:ext xmlns:c16="http://schemas.microsoft.com/office/drawing/2014/chart" uri="{C3380CC4-5D6E-409C-BE32-E72D297353CC}">
                <c16:uniqueId val="{00000433-FDF9-4670-884A-87802429C48C}"/>
              </c:ext>
            </c:extLst>
          </c:dPt>
          <c:dPt>
            <c:idx val="538"/>
            <c:bubble3D val="0"/>
            <c:spPr>
              <a:solidFill>
                <a:srgbClr val="DAEEF3"/>
              </a:solidFill>
              <a:ln w="12700">
                <a:solidFill>
                  <a:srgbClr val="BFBFBF"/>
                </a:solidFill>
              </a:ln>
            </c:spPr>
            <c:extLst>
              <c:ext xmlns:c16="http://schemas.microsoft.com/office/drawing/2014/chart" uri="{C3380CC4-5D6E-409C-BE32-E72D297353CC}">
                <c16:uniqueId val="{00000435-FDF9-4670-884A-87802429C48C}"/>
              </c:ext>
            </c:extLst>
          </c:dPt>
          <c:dPt>
            <c:idx val="539"/>
            <c:bubble3D val="0"/>
            <c:spPr>
              <a:solidFill>
                <a:srgbClr val="E4DFEC"/>
              </a:solidFill>
              <a:ln w="12700">
                <a:solidFill>
                  <a:srgbClr val="BFBFBF"/>
                </a:solidFill>
              </a:ln>
            </c:spPr>
            <c:extLst>
              <c:ext xmlns:c16="http://schemas.microsoft.com/office/drawing/2014/chart" uri="{C3380CC4-5D6E-409C-BE32-E72D297353CC}">
                <c16:uniqueId val="{00000437-FDF9-4670-884A-87802429C48C}"/>
              </c:ext>
            </c:extLst>
          </c:dPt>
          <c:dPt>
            <c:idx val="540"/>
            <c:bubble3D val="0"/>
            <c:spPr>
              <a:solidFill>
                <a:srgbClr val="95B3D7"/>
              </a:solidFill>
              <a:ln w="12700">
                <a:solidFill>
                  <a:srgbClr val="BFBFBF"/>
                </a:solidFill>
              </a:ln>
            </c:spPr>
            <c:extLst>
              <c:ext xmlns:c16="http://schemas.microsoft.com/office/drawing/2014/chart" uri="{C3380CC4-5D6E-409C-BE32-E72D297353CC}">
                <c16:uniqueId val="{00000439-FDF9-4670-884A-87802429C48C}"/>
              </c:ext>
            </c:extLst>
          </c:dPt>
          <c:dPt>
            <c:idx val="541"/>
            <c:bubble3D val="0"/>
            <c:spPr>
              <a:solidFill>
                <a:srgbClr val="DA9694"/>
              </a:solidFill>
              <a:ln w="12700">
                <a:solidFill>
                  <a:srgbClr val="BFBFBF"/>
                </a:solidFill>
              </a:ln>
            </c:spPr>
            <c:extLst>
              <c:ext xmlns:c16="http://schemas.microsoft.com/office/drawing/2014/chart" uri="{C3380CC4-5D6E-409C-BE32-E72D297353CC}">
                <c16:uniqueId val="{0000043B-FDF9-4670-884A-87802429C48C}"/>
              </c:ext>
            </c:extLst>
          </c:dPt>
          <c:dPt>
            <c:idx val="542"/>
            <c:bubble3D val="0"/>
            <c:spPr>
              <a:solidFill>
                <a:srgbClr val="C4D79B"/>
              </a:solidFill>
              <a:ln w="12700">
                <a:solidFill>
                  <a:srgbClr val="BFBFBF"/>
                </a:solidFill>
              </a:ln>
            </c:spPr>
            <c:extLst>
              <c:ext xmlns:c16="http://schemas.microsoft.com/office/drawing/2014/chart" uri="{C3380CC4-5D6E-409C-BE32-E72D297353CC}">
                <c16:uniqueId val="{0000043D-FDF9-4670-884A-87802429C48C}"/>
              </c:ext>
            </c:extLst>
          </c:dPt>
          <c:dPt>
            <c:idx val="543"/>
            <c:bubble3D val="0"/>
            <c:spPr>
              <a:solidFill>
                <a:srgbClr val="FABF8F"/>
              </a:solidFill>
              <a:ln w="12700">
                <a:solidFill>
                  <a:srgbClr val="BFBFBF"/>
                </a:solidFill>
              </a:ln>
            </c:spPr>
            <c:extLst>
              <c:ext xmlns:c16="http://schemas.microsoft.com/office/drawing/2014/chart" uri="{C3380CC4-5D6E-409C-BE32-E72D297353CC}">
                <c16:uniqueId val="{0000043F-FDF9-4670-884A-87802429C48C}"/>
              </c:ext>
            </c:extLst>
          </c:dPt>
          <c:dPt>
            <c:idx val="544"/>
            <c:bubble3D val="0"/>
            <c:spPr>
              <a:solidFill>
                <a:srgbClr val="92CDDC"/>
              </a:solidFill>
              <a:ln w="12700">
                <a:solidFill>
                  <a:srgbClr val="BFBFBF"/>
                </a:solidFill>
              </a:ln>
            </c:spPr>
            <c:extLst>
              <c:ext xmlns:c16="http://schemas.microsoft.com/office/drawing/2014/chart" uri="{C3380CC4-5D6E-409C-BE32-E72D297353CC}">
                <c16:uniqueId val="{00000441-FDF9-4670-884A-87802429C48C}"/>
              </c:ext>
            </c:extLst>
          </c:dPt>
          <c:dPt>
            <c:idx val="545"/>
            <c:bubble3D val="0"/>
            <c:spPr>
              <a:solidFill>
                <a:srgbClr val="B1A0C7"/>
              </a:solidFill>
              <a:ln w="12700">
                <a:solidFill>
                  <a:srgbClr val="BFBFBF"/>
                </a:solidFill>
              </a:ln>
            </c:spPr>
            <c:extLst>
              <c:ext xmlns:c16="http://schemas.microsoft.com/office/drawing/2014/chart" uri="{C3380CC4-5D6E-409C-BE32-E72D297353CC}">
                <c16:uniqueId val="{00000443-FDF9-4670-884A-87802429C48C}"/>
              </c:ext>
            </c:extLst>
          </c:dPt>
          <c:dPt>
            <c:idx val="546"/>
            <c:bubble3D val="0"/>
            <c:spPr>
              <a:solidFill>
                <a:srgbClr val="538DD5"/>
              </a:solidFill>
              <a:ln w="12700">
                <a:solidFill>
                  <a:srgbClr val="BFBFBF"/>
                </a:solidFill>
              </a:ln>
            </c:spPr>
            <c:extLst>
              <c:ext xmlns:c16="http://schemas.microsoft.com/office/drawing/2014/chart" uri="{C3380CC4-5D6E-409C-BE32-E72D297353CC}">
                <c16:uniqueId val="{00000445-FDF9-4670-884A-87802429C48C}"/>
              </c:ext>
            </c:extLst>
          </c:dPt>
          <c:dPt>
            <c:idx val="547"/>
            <c:bubble3D val="0"/>
            <c:spPr>
              <a:solidFill>
                <a:srgbClr val="B8CCE4"/>
              </a:solidFill>
              <a:ln w="12700">
                <a:solidFill>
                  <a:srgbClr val="BFBFBF"/>
                </a:solidFill>
              </a:ln>
            </c:spPr>
            <c:extLst>
              <c:ext xmlns:c16="http://schemas.microsoft.com/office/drawing/2014/chart" uri="{C3380CC4-5D6E-409C-BE32-E72D297353CC}">
                <c16:uniqueId val="{00000447-FDF9-4670-884A-87802429C48C}"/>
              </c:ext>
            </c:extLst>
          </c:dPt>
          <c:dPt>
            <c:idx val="548"/>
            <c:bubble3D val="0"/>
            <c:spPr>
              <a:solidFill>
                <a:srgbClr val="E6B8B7"/>
              </a:solidFill>
              <a:ln w="12700">
                <a:solidFill>
                  <a:srgbClr val="BFBFBF"/>
                </a:solidFill>
              </a:ln>
            </c:spPr>
            <c:extLst>
              <c:ext xmlns:c16="http://schemas.microsoft.com/office/drawing/2014/chart" uri="{C3380CC4-5D6E-409C-BE32-E72D297353CC}">
                <c16:uniqueId val="{00000449-FDF9-4670-884A-87802429C48C}"/>
              </c:ext>
            </c:extLst>
          </c:dPt>
          <c:dPt>
            <c:idx val="549"/>
            <c:bubble3D val="0"/>
            <c:spPr>
              <a:solidFill>
                <a:srgbClr val="D8E4BC"/>
              </a:solidFill>
              <a:ln w="12700">
                <a:solidFill>
                  <a:srgbClr val="BFBFBF"/>
                </a:solidFill>
              </a:ln>
            </c:spPr>
            <c:extLst>
              <c:ext xmlns:c16="http://schemas.microsoft.com/office/drawing/2014/chart" uri="{C3380CC4-5D6E-409C-BE32-E72D297353CC}">
                <c16:uniqueId val="{0000044B-FDF9-4670-884A-87802429C48C}"/>
              </c:ext>
            </c:extLst>
          </c:dPt>
          <c:dPt>
            <c:idx val="550"/>
            <c:bubble3D val="0"/>
            <c:spPr>
              <a:solidFill>
                <a:srgbClr val="FCD5B4"/>
              </a:solidFill>
              <a:ln w="12700">
                <a:solidFill>
                  <a:srgbClr val="BFBFBF"/>
                </a:solidFill>
              </a:ln>
            </c:spPr>
            <c:extLst>
              <c:ext xmlns:c16="http://schemas.microsoft.com/office/drawing/2014/chart" uri="{C3380CC4-5D6E-409C-BE32-E72D297353CC}">
                <c16:uniqueId val="{0000044D-FDF9-4670-884A-87802429C48C}"/>
              </c:ext>
            </c:extLst>
          </c:dPt>
          <c:dPt>
            <c:idx val="551"/>
            <c:bubble3D val="0"/>
            <c:spPr>
              <a:solidFill>
                <a:srgbClr val="B7DEE8"/>
              </a:solidFill>
              <a:ln w="12700">
                <a:solidFill>
                  <a:srgbClr val="BFBFBF"/>
                </a:solidFill>
              </a:ln>
            </c:spPr>
            <c:extLst>
              <c:ext xmlns:c16="http://schemas.microsoft.com/office/drawing/2014/chart" uri="{C3380CC4-5D6E-409C-BE32-E72D297353CC}">
                <c16:uniqueId val="{0000044F-FDF9-4670-884A-87802429C48C}"/>
              </c:ext>
            </c:extLst>
          </c:dPt>
          <c:dPt>
            <c:idx val="552"/>
            <c:bubble3D val="0"/>
            <c:spPr>
              <a:solidFill>
                <a:srgbClr val="CCC0DA"/>
              </a:solidFill>
              <a:ln w="12700">
                <a:solidFill>
                  <a:srgbClr val="BFBFBF"/>
                </a:solidFill>
              </a:ln>
            </c:spPr>
            <c:extLst>
              <c:ext xmlns:c16="http://schemas.microsoft.com/office/drawing/2014/chart" uri="{C3380CC4-5D6E-409C-BE32-E72D297353CC}">
                <c16:uniqueId val="{00000451-FDF9-4670-884A-87802429C48C}"/>
              </c:ext>
            </c:extLst>
          </c:dPt>
          <c:dPt>
            <c:idx val="553"/>
            <c:bubble3D val="0"/>
            <c:spPr>
              <a:solidFill>
                <a:srgbClr val="8DB4E2"/>
              </a:solidFill>
              <a:ln w="12700">
                <a:solidFill>
                  <a:srgbClr val="BFBFBF"/>
                </a:solidFill>
              </a:ln>
            </c:spPr>
            <c:extLst>
              <c:ext xmlns:c16="http://schemas.microsoft.com/office/drawing/2014/chart" uri="{C3380CC4-5D6E-409C-BE32-E72D297353CC}">
                <c16:uniqueId val="{00000453-FDF9-4670-884A-87802429C48C}"/>
              </c:ext>
            </c:extLst>
          </c:dPt>
          <c:dPt>
            <c:idx val="554"/>
            <c:bubble3D val="0"/>
            <c:spPr>
              <a:solidFill>
                <a:srgbClr val="DCE6F1"/>
              </a:solidFill>
              <a:ln w="12700">
                <a:solidFill>
                  <a:srgbClr val="BFBFBF"/>
                </a:solidFill>
              </a:ln>
            </c:spPr>
            <c:extLst>
              <c:ext xmlns:c16="http://schemas.microsoft.com/office/drawing/2014/chart" uri="{C3380CC4-5D6E-409C-BE32-E72D297353CC}">
                <c16:uniqueId val="{00000455-FDF9-4670-884A-87802429C48C}"/>
              </c:ext>
            </c:extLst>
          </c:dPt>
          <c:dPt>
            <c:idx val="555"/>
            <c:bubble3D val="0"/>
            <c:spPr>
              <a:solidFill>
                <a:srgbClr val="F2DCDB"/>
              </a:solidFill>
              <a:ln w="12700">
                <a:solidFill>
                  <a:srgbClr val="BFBFBF"/>
                </a:solidFill>
              </a:ln>
            </c:spPr>
            <c:extLst>
              <c:ext xmlns:c16="http://schemas.microsoft.com/office/drawing/2014/chart" uri="{C3380CC4-5D6E-409C-BE32-E72D297353CC}">
                <c16:uniqueId val="{00000457-FDF9-4670-884A-87802429C48C}"/>
              </c:ext>
            </c:extLst>
          </c:dPt>
          <c:dPt>
            <c:idx val="556"/>
            <c:bubble3D val="0"/>
            <c:spPr>
              <a:solidFill>
                <a:srgbClr val="EBF1DE"/>
              </a:solidFill>
              <a:ln w="12700">
                <a:solidFill>
                  <a:srgbClr val="BFBFBF"/>
                </a:solidFill>
              </a:ln>
            </c:spPr>
            <c:extLst>
              <c:ext xmlns:c16="http://schemas.microsoft.com/office/drawing/2014/chart" uri="{C3380CC4-5D6E-409C-BE32-E72D297353CC}">
                <c16:uniqueId val="{00000459-FDF9-4670-884A-87802429C48C}"/>
              </c:ext>
            </c:extLst>
          </c:dPt>
          <c:dPt>
            <c:idx val="557"/>
            <c:bubble3D val="0"/>
            <c:spPr>
              <a:solidFill>
                <a:srgbClr val="FDE9D9"/>
              </a:solidFill>
              <a:ln w="12700">
                <a:solidFill>
                  <a:srgbClr val="BFBFBF"/>
                </a:solidFill>
              </a:ln>
            </c:spPr>
            <c:extLst>
              <c:ext xmlns:c16="http://schemas.microsoft.com/office/drawing/2014/chart" uri="{C3380CC4-5D6E-409C-BE32-E72D297353CC}">
                <c16:uniqueId val="{0000045B-FDF9-4670-884A-87802429C48C}"/>
              </c:ext>
            </c:extLst>
          </c:dPt>
          <c:dPt>
            <c:idx val="558"/>
            <c:bubble3D val="0"/>
            <c:spPr>
              <a:solidFill>
                <a:srgbClr val="DAEEF3"/>
              </a:solidFill>
              <a:ln w="12700">
                <a:solidFill>
                  <a:srgbClr val="BFBFBF"/>
                </a:solidFill>
              </a:ln>
            </c:spPr>
            <c:extLst>
              <c:ext xmlns:c16="http://schemas.microsoft.com/office/drawing/2014/chart" uri="{C3380CC4-5D6E-409C-BE32-E72D297353CC}">
                <c16:uniqueId val="{0000045D-FDF9-4670-884A-87802429C48C}"/>
              </c:ext>
            </c:extLst>
          </c:dPt>
          <c:dPt>
            <c:idx val="559"/>
            <c:bubble3D val="0"/>
            <c:spPr>
              <a:solidFill>
                <a:srgbClr val="E4DFEC"/>
              </a:solidFill>
              <a:ln w="12700">
                <a:solidFill>
                  <a:srgbClr val="BFBFBF"/>
                </a:solidFill>
              </a:ln>
            </c:spPr>
            <c:extLst>
              <c:ext xmlns:c16="http://schemas.microsoft.com/office/drawing/2014/chart" uri="{C3380CC4-5D6E-409C-BE32-E72D297353CC}">
                <c16:uniqueId val="{0000045F-FDF9-4670-884A-87802429C48C}"/>
              </c:ext>
            </c:extLst>
          </c:dPt>
          <c:dPt>
            <c:idx val="560"/>
            <c:bubble3D val="0"/>
            <c:spPr>
              <a:solidFill>
                <a:srgbClr val="95B3D7"/>
              </a:solidFill>
              <a:ln w="12700">
                <a:solidFill>
                  <a:srgbClr val="BFBFBF"/>
                </a:solidFill>
              </a:ln>
            </c:spPr>
            <c:extLst>
              <c:ext xmlns:c16="http://schemas.microsoft.com/office/drawing/2014/chart" uri="{C3380CC4-5D6E-409C-BE32-E72D297353CC}">
                <c16:uniqueId val="{00000461-FDF9-4670-884A-87802429C48C}"/>
              </c:ext>
            </c:extLst>
          </c:dPt>
          <c:dPt>
            <c:idx val="561"/>
            <c:bubble3D val="0"/>
            <c:spPr>
              <a:solidFill>
                <a:srgbClr val="DA9694"/>
              </a:solidFill>
              <a:ln w="12700">
                <a:solidFill>
                  <a:srgbClr val="BFBFBF"/>
                </a:solidFill>
              </a:ln>
            </c:spPr>
            <c:extLst>
              <c:ext xmlns:c16="http://schemas.microsoft.com/office/drawing/2014/chart" uri="{C3380CC4-5D6E-409C-BE32-E72D297353CC}">
                <c16:uniqueId val="{00000463-FDF9-4670-884A-87802429C48C}"/>
              </c:ext>
            </c:extLst>
          </c:dPt>
          <c:dPt>
            <c:idx val="562"/>
            <c:bubble3D val="0"/>
            <c:spPr>
              <a:solidFill>
                <a:srgbClr val="C4D79B"/>
              </a:solidFill>
              <a:ln w="12700">
                <a:solidFill>
                  <a:srgbClr val="BFBFBF"/>
                </a:solidFill>
              </a:ln>
            </c:spPr>
            <c:extLst>
              <c:ext xmlns:c16="http://schemas.microsoft.com/office/drawing/2014/chart" uri="{C3380CC4-5D6E-409C-BE32-E72D297353CC}">
                <c16:uniqueId val="{00000465-FDF9-4670-884A-87802429C48C}"/>
              </c:ext>
            </c:extLst>
          </c:dPt>
          <c:dPt>
            <c:idx val="563"/>
            <c:bubble3D val="0"/>
            <c:spPr>
              <a:solidFill>
                <a:srgbClr val="FABF8F"/>
              </a:solidFill>
              <a:ln w="12700">
                <a:solidFill>
                  <a:srgbClr val="BFBFBF"/>
                </a:solidFill>
              </a:ln>
            </c:spPr>
            <c:extLst>
              <c:ext xmlns:c16="http://schemas.microsoft.com/office/drawing/2014/chart" uri="{C3380CC4-5D6E-409C-BE32-E72D297353CC}">
                <c16:uniqueId val="{00000467-FDF9-4670-884A-87802429C48C}"/>
              </c:ext>
            </c:extLst>
          </c:dPt>
          <c:dPt>
            <c:idx val="564"/>
            <c:bubble3D val="0"/>
            <c:spPr>
              <a:solidFill>
                <a:srgbClr val="92CDDC"/>
              </a:solidFill>
              <a:ln w="12700">
                <a:solidFill>
                  <a:srgbClr val="BFBFBF"/>
                </a:solidFill>
              </a:ln>
            </c:spPr>
            <c:extLst>
              <c:ext xmlns:c16="http://schemas.microsoft.com/office/drawing/2014/chart" uri="{C3380CC4-5D6E-409C-BE32-E72D297353CC}">
                <c16:uniqueId val="{00000469-FDF9-4670-884A-87802429C48C}"/>
              </c:ext>
            </c:extLst>
          </c:dPt>
          <c:dPt>
            <c:idx val="565"/>
            <c:bubble3D val="0"/>
            <c:spPr>
              <a:solidFill>
                <a:srgbClr val="B1A0C7"/>
              </a:solidFill>
              <a:ln w="12700">
                <a:solidFill>
                  <a:srgbClr val="BFBFBF"/>
                </a:solidFill>
              </a:ln>
            </c:spPr>
            <c:extLst>
              <c:ext xmlns:c16="http://schemas.microsoft.com/office/drawing/2014/chart" uri="{C3380CC4-5D6E-409C-BE32-E72D297353CC}">
                <c16:uniqueId val="{0000046B-FDF9-4670-884A-87802429C48C}"/>
              </c:ext>
            </c:extLst>
          </c:dPt>
          <c:dPt>
            <c:idx val="566"/>
            <c:bubble3D val="0"/>
            <c:spPr>
              <a:solidFill>
                <a:srgbClr val="538DD5"/>
              </a:solidFill>
              <a:ln w="12700">
                <a:solidFill>
                  <a:srgbClr val="BFBFBF"/>
                </a:solidFill>
              </a:ln>
            </c:spPr>
            <c:extLst>
              <c:ext xmlns:c16="http://schemas.microsoft.com/office/drawing/2014/chart" uri="{C3380CC4-5D6E-409C-BE32-E72D297353CC}">
                <c16:uniqueId val="{0000046D-FDF9-4670-884A-87802429C48C}"/>
              </c:ext>
            </c:extLst>
          </c:dPt>
          <c:dPt>
            <c:idx val="567"/>
            <c:bubble3D val="0"/>
            <c:spPr>
              <a:solidFill>
                <a:srgbClr val="B8CCE4"/>
              </a:solidFill>
              <a:ln w="12700">
                <a:solidFill>
                  <a:srgbClr val="BFBFBF"/>
                </a:solidFill>
              </a:ln>
            </c:spPr>
            <c:extLst>
              <c:ext xmlns:c16="http://schemas.microsoft.com/office/drawing/2014/chart" uri="{C3380CC4-5D6E-409C-BE32-E72D297353CC}">
                <c16:uniqueId val="{0000046F-FDF9-4670-884A-87802429C48C}"/>
              </c:ext>
            </c:extLst>
          </c:dPt>
          <c:dPt>
            <c:idx val="568"/>
            <c:bubble3D val="0"/>
            <c:spPr>
              <a:solidFill>
                <a:srgbClr val="E6B8B7"/>
              </a:solidFill>
              <a:ln w="12700">
                <a:solidFill>
                  <a:srgbClr val="BFBFBF"/>
                </a:solidFill>
              </a:ln>
            </c:spPr>
            <c:extLst>
              <c:ext xmlns:c16="http://schemas.microsoft.com/office/drawing/2014/chart" uri="{C3380CC4-5D6E-409C-BE32-E72D297353CC}">
                <c16:uniqueId val="{00000471-FDF9-4670-884A-87802429C48C}"/>
              </c:ext>
            </c:extLst>
          </c:dPt>
          <c:dPt>
            <c:idx val="569"/>
            <c:bubble3D val="0"/>
            <c:spPr>
              <a:solidFill>
                <a:srgbClr val="D8E4BC"/>
              </a:solidFill>
              <a:ln w="12700">
                <a:solidFill>
                  <a:srgbClr val="BFBFBF"/>
                </a:solidFill>
              </a:ln>
            </c:spPr>
            <c:extLst>
              <c:ext xmlns:c16="http://schemas.microsoft.com/office/drawing/2014/chart" uri="{C3380CC4-5D6E-409C-BE32-E72D297353CC}">
                <c16:uniqueId val="{00000473-FDF9-4670-884A-87802429C48C}"/>
              </c:ext>
            </c:extLst>
          </c:dPt>
          <c:dPt>
            <c:idx val="570"/>
            <c:bubble3D val="0"/>
            <c:spPr>
              <a:solidFill>
                <a:srgbClr val="FCD5B4"/>
              </a:solidFill>
              <a:ln w="12700">
                <a:solidFill>
                  <a:srgbClr val="BFBFBF"/>
                </a:solidFill>
              </a:ln>
            </c:spPr>
            <c:extLst>
              <c:ext xmlns:c16="http://schemas.microsoft.com/office/drawing/2014/chart" uri="{C3380CC4-5D6E-409C-BE32-E72D297353CC}">
                <c16:uniqueId val="{00000475-FDF9-4670-884A-87802429C48C}"/>
              </c:ext>
            </c:extLst>
          </c:dPt>
          <c:dPt>
            <c:idx val="571"/>
            <c:bubble3D val="0"/>
            <c:spPr>
              <a:solidFill>
                <a:srgbClr val="B7DEE8"/>
              </a:solidFill>
              <a:ln w="12700">
                <a:solidFill>
                  <a:srgbClr val="BFBFBF"/>
                </a:solidFill>
              </a:ln>
            </c:spPr>
            <c:extLst>
              <c:ext xmlns:c16="http://schemas.microsoft.com/office/drawing/2014/chart" uri="{C3380CC4-5D6E-409C-BE32-E72D297353CC}">
                <c16:uniqueId val="{00000477-FDF9-4670-884A-87802429C48C}"/>
              </c:ext>
            </c:extLst>
          </c:dPt>
          <c:dPt>
            <c:idx val="572"/>
            <c:bubble3D val="0"/>
            <c:spPr>
              <a:solidFill>
                <a:srgbClr val="CCC0DA"/>
              </a:solidFill>
              <a:ln w="12700">
                <a:solidFill>
                  <a:srgbClr val="BFBFBF"/>
                </a:solidFill>
              </a:ln>
            </c:spPr>
            <c:extLst>
              <c:ext xmlns:c16="http://schemas.microsoft.com/office/drawing/2014/chart" uri="{C3380CC4-5D6E-409C-BE32-E72D297353CC}">
                <c16:uniqueId val="{00000479-FDF9-4670-884A-87802429C48C}"/>
              </c:ext>
            </c:extLst>
          </c:dPt>
          <c:dPt>
            <c:idx val="573"/>
            <c:bubble3D val="0"/>
            <c:spPr>
              <a:solidFill>
                <a:srgbClr val="8DB4E2"/>
              </a:solidFill>
              <a:ln w="12700">
                <a:solidFill>
                  <a:srgbClr val="BFBFBF"/>
                </a:solidFill>
              </a:ln>
            </c:spPr>
            <c:extLst>
              <c:ext xmlns:c16="http://schemas.microsoft.com/office/drawing/2014/chart" uri="{C3380CC4-5D6E-409C-BE32-E72D297353CC}">
                <c16:uniqueId val="{0000047B-FDF9-4670-884A-87802429C48C}"/>
              </c:ext>
            </c:extLst>
          </c:dPt>
          <c:dPt>
            <c:idx val="574"/>
            <c:bubble3D val="0"/>
            <c:spPr>
              <a:solidFill>
                <a:srgbClr val="DCE6F1"/>
              </a:solidFill>
              <a:ln w="12700">
                <a:solidFill>
                  <a:srgbClr val="BFBFBF"/>
                </a:solidFill>
              </a:ln>
            </c:spPr>
            <c:extLst>
              <c:ext xmlns:c16="http://schemas.microsoft.com/office/drawing/2014/chart" uri="{C3380CC4-5D6E-409C-BE32-E72D297353CC}">
                <c16:uniqueId val="{0000047D-FDF9-4670-884A-87802429C48C}"/>
              </c:ext>
            </c:extLst>
          </c:dPt>
          <c:dPt>
            <c:idx val="575"/>
            <c:bubble3D val="0"/>
            <c:spPr>
              <a:solidFill>
                <a:srgbClr val="F2DCDB"/>
              </a:solidFill>
              <a:ln w="12700">
                <a:solidFill>
                  <a:srgbClr val="BFBFBF"/>
                </a:solidFill>
              </a:ln>
            </c:spPr>
            <c:extLst>
              <c:ext xmlns:c16="http://schemas.microsoft.com/office/drawing/2014/chart" uri="{C3380CC4-5D6E-409C-BE32-E72D297353CC}">
                <c16:uniqueId val="{0000047F-FDF9-4670-884A-87802429C48C}"/>
              </c:ext>
            </c:extLst>
          </c:dPt>
          <c:dPt>
            <c:idx val="576"/>
            <c:bubble3D val="0"/>
            <c:spPr>
              <a:solidFill>
                <a:srgbClr val="EBF1DE"/>
              </a:solidFill>
              <a:ln w="12700">
                <a:solidFill>
                  <a:srgbClr val="BFBFBF"/>
                </a:solidFill>
              </a:ln>
            </c:spPr>
            <c:extLst>
              <c:ext xmlns:c16="http://schemas.microsoft.com/office/drawing/2014/chart" uri="{C3380CC4-5D6E-409C-BE32-E72D297353CC}">
                <c16:uniqueId val="{00000481-FDF9-4670-884A-87802429C48C}"/>
              </c:ext>
            </c:extLst>
          </c:dPt>
          <c:dPt>
            <c:idx val="577"/>
            <c:bubble3D val="0"/>
            <c:spPr>
              <a:solidFill>
                <a:srgbClr val="FDE9D9"/>
              </a:solidFill>
              <a:ln w="12700">
                <a:solidFill>
                  <a:srgbClr val="BFBFBF"/>
                </a:solidFill>
              </a:ln>
            </c:spPr>
            <c:extLst>
              <c:ext xmlns:c16="http://schemas.microsoft.com/office/drawing/2014/chart" uri="{C3380CC4-5D6E-409C-BE32-E72D297353CC}">
                <c16:uniqueId val="{00000483-FDF9-4670-884A-87802429C48C}"/>
              </c:ext>
            </c:extLst>
          </c:dPt>
          <c:dPt>
            <c:idx val="578"/>
            <c:bubble3D val="0"/>
            <c:spPr>
              <a:solidFill>
                <a:srgbClr val="DAEEF3"/>
              </a:solidFill>
              <a:ln w="12700">
                <a:solidFill>
                  <a:srgbClr val="BFBFBF"/>
                </a:solidFill>
              </a:ln>
            </c:spPr>
            <c:extLst>
              <c:ext xmlns:c16="http://schemas.microsoft.com/office/drawing/2014/chart" uri="{C3380CC4-5D6E-409C-BE32-E72D297353CC}">
                <c16:uniqueId val="{00000485-FDF9-4670-884A-87802429C48C}"/>
              </c:ext>
            </c:extLst>
          </c:dPt>
          <c:dPt>
            <c:idx val="579"/>
            <c:bubble3D val="0"/>
            <c:spPr>
              <a:solidFill>
                <a:srgbClr val="E4DFEC"/>
              </a:solidFill>
              <a:ln w="12700">
                <a:solidFill>
                  <a:srgbClr val="BFBFBF"/>
                </a:solidFill>
              </a:ln>
            </c:spPr>
            <c:extLst>
              <c:ext xmlns:c16="http://schemas.microsoft.com/office/drawing/2014/chart" uri="{C3380CC4-5D6E-409C-BE32-E72D297353CC}">
                <c16:uniqueId val="{00000487-FDF9-4670-884A-87802429C48C}"/>
              </c:ext>
            </c:extLst>
          </c:dPt>
          <c:dPt>
            <c:idx val="580"/>
            <c:bubble3D val="0"/>
            <c:spPr>
              <a:solidFill>
                <a:srgbClr val="95B3D7"/>
              </a:solidFill>
              <a:ln w="12700">
                <a:solidFill>
                  <a:srgbClr val="BFBFBF"/>
                </a:solidFill>
              </a:ln>
            </c:spPr>
            <c:extLst>
              <c:ext xmlns:c16="http://schemas.microsoft.com/office/drawing/2014/chart" uri="{C3380CC4-5D6E-409C-BE32-E72D297353CC}">
                <c16:uniqueId val="{00000489-FDF9-4670-884A-87802429C48C}"/>
              </c:ext>
            </c:extLst>
          </c:dPt>
          <c:dPt>
            <c:idx val="581"/>
            <c:bubble3D val="0"/>
            <c:spPr>
              <a:solidFill>
                <a:srgbClr val="DA9694"/>
              </a:solidFill>
              <a:ln w="12700">
                <a:solidFill>
                  <a:srgbClr val="BFBFBF"/>
                </a:solidFill>
              </a:ln>
            </c:spPr>
            <c:extLst>
              <c:ext xmlns:c16="http://schemas.microsoft.com/office/drawing/2014/chart" uri="{C3380CC4-5D6E-409C-BE32-E72D297353CC}">
                <c16:uniqueId val="{0000048B-FDF9-4670-884A-87802429C48C}"/>
              </c:ext>
            </c:extLst>
          </c:dPt>
          <c:dPt>
            <c:idx val="582"/>
            <c:bubble3D val="0"/>
            <c:spPr>
              <a:solidFill>
                <a:srgbClr val="C4D79B"/>
              </a:solidFill>
              <a:ln w="12700">
                <a:solidFill>
                  <a:srgbClr val="BFBFBF"/>
                </a:solidFill>
              </a:ln>
            </c:spPr>
            <c:extLst>
              <c:ext xmlns:c16="http://schemas.microsoft.com/office/drawing/2014/chart" uri="{C3380CC4-5D6E-409C-BE32-E72D297353CC}">
                <c16:uniqueId val="{0000048D-FDF9-4670-884A-87802429C48C}"/>
              </c:ext>
            </c:extLst>
          </c:dPt>
          <c:dPt>
            <c:idx val="583"/>
            <c:bubble3D val="0"/>
            <c:spPr>
              <a:solidFill>
                <a:srgbClr val="FABF8F"/>
              </a:solidFill>
              <a:ln w="12700">
                <a:solidFill>
                  <a:srgbClr val="BFBFBF"/>
                </a:solidFill>
              </a:ln>
            </c:spPr>
            <c:extLst>
              <c:ext xmlns:c16="http://schemas.microsoft.com/office/drawing/2014/chart" uri="{C3380CC4-5D6E-409C-BE32-E72D297353CC}">
                <c16:uniqueId val="{0000048F-FDF9-4670-884A-87802429C48C}"/>
              </c:ext>
            </c:extLst>
          </c:dPt>
          <c:dPt>
            <c:idx val="584"/>
            <c:bubble3D val="0"/>
            <c:spPr>
              <a:solidFill>
                <a:srgbClr val="92CDDC"/>
              </a:solidFill>
              <a:ln w="12700">
                <a:solidFill>
                  <a:srgbClr val="BFBFBF"/>
                </a:solidFill>
              </a:ln>
            </c:spPr>
            <c:extLst>
              <c:ext xmlns:c16="http://schemas.microsoft.com/office/drawing/2014/chart" uri="{C3380CC4-5D6E-409C-BE32-E72D297353CC}">
                <c16:uniqueId val="{00000491-FDF9-4670-884A-87802429C48C}"/>
              </c:ext>
            </c:extLst>
          </c:dPt>
          <c:dPt>
            <c:idx val="585"/>
            <c:bubble3D val="0"/>
            <c:spPr>
              <a:solidFill>
                <a:srgbClr val="B1A0C7"/>
              </a:solidFill>
              <a:ln w="12700">
                <a:solidFill>
                  <a:srgbClr val="BFBFBF"/>
                </a:solidFill>
              </a:ln>
            </c:spPr>
            <c:extLst>
              <c:ext xmlns:c16="http://schemas.microsoft.com/office/drawing/2014/chart" uri="{C3380CC4-5D6E-409C-BE32-E72D297353CC}">
                <c16:uniqueId val="{00000493-FDF9-4670-884A-87802429C48C}"/>
              </c:ext>
            </c:extLst>
          </c:dPt>
          <c:dPt>
            <c:idx val="586"/>
            <c:bubble3D val="0"/>
            <c:spPr>
              <a:solidFill>
                <a:srgbClr val="538DD5"/>
              </a:solidFill>
              <a:ln w="12700">
                <a:solidFill>
                  <a:srgbClr val="BFBFBF"/>
                </a:solidFill>
              </a:ln>
            </c:spPr>
            <c:extLst>
              <c:ext xmlns:c16="http://schemas.microsoft.com/office/drawing/2014/chart" uri="{C3380CC4-5D6E-409C-BE32-E72D297353CC}">
                <c16:uniqueId val="{00000495-FDF9-4670-884A-87802429C48C}"/>
              </c:ext>
            </c:extLst>
          </c:dPt>
          <c:dPt>
            <c:idx val="587"/>
            <c:bubble3D val="0"/>
            <c:spPr>
              <a:solidFill>
                <a:srgbClr val="B8CCE4"/>
              </a:solidFill>
              <a:ln w="12700">
                <a:solidFill>
                  <a:srgbClr val="BFBFBF"/>
                </a:solidFill>
              </a:ln>
            </c:spPr>
            <c:extLst>
              <c:ext xmlns:c16="http://schemas.microsoft.com/office/drawing/2014/chart" uri="{C3380CC4-5D6E-409C-BE32-E72D297353CC}">
                <c16:uniqueId val="{00000497-FDF9-4670-884A-87802429C48C}"/>
              </c:ext>
            </c:extLst>
          </c:dPt>
          <c:dPt>
            <c:idx val="588"/>
            <c:bubble3D val="0"/>
            <c:spPr>
              <a:solidFill>
                <a:srgbClr val="E6B8B7"/>
              </a:solidFill>
              <a:ln w="12700">
                <a:solidFill>
                  <a:srgbClr val="BFBFBF"/>
                </a:solidFill>
              </a:ln>
            </c:spPr>
            <c:extLst>
              <c:ext xmlns:c16="http://schemas.microsoft.com/office/drawing/2014/chart" uri="{C3380CC4-5D6E-409C-BE32-E72D297353CC}">
                <c16:uniqueId val="{00000499-FDF9-4670-884A-87802429C48C}"/>
              </c:ext>
            </c:extLst>
          </c:dPt>
          <c:dPt>
            <c:idx val="589"/>
            <c:bubble3D val="0"/>
            <c:spPr>
              <a:solidFill>
                <a:srgbClr val="D8E4BC"/>
              </a:solidFill>
              <a:ln w="12700">
                <a:solidFill>
                  <a:srgbClr val="BFBFBF"/>
                </a:solidFill>
              </a:ln>
            </c:spPr>
            <c:extLst>
              <c:ext xmlns:c16="http://schemas.microsoft.com/office/drawing/2014/chart" uri="{C3380CC4-5D6E-409C-BE32-E72D297353CC}">
                <c16:uniqueId val="{0000049B-FDF9-4670-884A-87802429C48C}"/>
              </c:ext>
            </c:extLst>
          </c:dPt>
          <c:dPt>
            <c:idx val="590"/>
            <c:bubble3D val="0"/>
            <c:spPr>
              <a:solidFill>
                <a:srgbClr val="FCD5B4"/>
              </a:solidFill>
              <a:ln w="12700">
                <a:solidFill>
                  <a:srgbClr val="BFBFBF"/>
                </a:solidFill>
              </a:ln>
            </c:spPr>
            <c:extLst>
              <c:ext xmlns:c16="http://schemas.microsoft.com/office/drawing/2014/chart" uri="{C3380CC4-5D6E-409C-BE32-E72D297353CC}">
                <c16:uniqueId val="{0000049D-FDF9-4670-884A-87802429C48C}"/>
              </c:ext>
            </c:extLst>
          </c:dPt>
          <c:dPt>
            <c:idx val="591"/>
            <c:bubble3D val="0"/>
            <c:spPr>
              <a:solidFill>
                <a:srgbClr val="B7DEE8"/>
              </a:solidFill>
              <a:ln w="12700">
                <a:solidFill>
                  <a:srgbClr val="BFBFBF"/>
                </a:solidFill>
              </a:ln>
            </c:spPr>
            <c:extLst>
              <c:ext xmlns:c16="http://schemas.microsoft.com/office/drawing/2014/chart" uri="{C3380CC4-5D6E-409C-BE32-E72D297353CC}">
                <c16:uniqueId val="{0000049F-FDF9-4670-884A-87802429C48C}"/>
              </c:ext>
            </c:extLst>
          </c:dPt>
          <c:dPt>
            <c:idx val="592"/>
            <c:bubble3D val="0"/>
            <c:spPr>
              <a:solidFill>
                <a:srgbClr val="CCC0DA"/>
              </a:solidFill>
              <a:ln w="12700">
                <a:solidFill>
                  <a:srgbClr val="BFBFBF"/>
                </a:solidFill>
              </a:ln>
            </c:spPr>
            <c:extLst>
              <c:ext xmlns:c16="http://schemas.microsoft.com/office/drawing/2014/chart" uri="{C3380CC4-5D6E-409C-BE32-E72D297353CC}">
                <c16:uniqueId val="{000004A1-FDF9-4670-884A-87802429C48C}"/>
              </c:ext>
            </c:extLst>
          </c:dPt>
          <c:dPt>
            <c:idx val="593"/>
            <c:bubble3D val="0"/>
            <c:spPr>
              <a:solidFill>
                <a:srgbClr val="8DB4E2"/>
              </a:solidFill>
              <a:ln w="12700">
                <a:solidFill>
                  <a:srgbClr val="BFBFBF"/>
                </a:solidFill>
              </a:ln>
            </c:spPr>
            <c:extLst>
              <c:ext xmlns:c16="http://schemas.microsoft.com/office/drawing/2014/chart" uri="{C3380CC4-5D6E-409C-BE32-E72D297353CC}">
                <c16:uniqueId val="{000004A3-FDF9-4670-884A-87802429C48C}"/>
              </c:ext>
            </c:extLst>
          </c:dPt>
          <c:dPt>
            <c:idx val="594"/>
            <c:bubble3D val="0"/>
            <c:spPr>
              <a:solidFill>
                <a:srgbClr val="DCE6F1"/>
              </a:solidFill>
              <a:ln w="12700">
                <a:solidFill>
                  <a:srgbClr val="BFBFBF"/>
                </a:solidFill>
              </a:ln>
            </c:spPr>
            <c:extLst>
              <c:ext xmlns:c16="http://schemas.microsoft.com/office/drawing/2014/chart" uri="{C3380CC4-5D6E-409C-BE32-E72D297353CC}">
                <c16:uniqueId val="{000004A5-FDF9-4670-884A-87802429C48C}"/>
              </c:ext>
            </c:extLst>
          </c:dPt>
          <c:dPt>
            <c:idx val="595"/>
            <c:bubble3D val="0"/>
            <c:spPr>
              <a:solidFill>
                <a:srgbClr val="F2DCDB"/>
              </a:solidFill>
              <a:ln w="12700">
                <a:solidFill>
                  <a:srgbClr val="BFBFBF"/>
                </a:solidFill>
              </a:ln>
            </c:spPr>
            <c:extLst>
              <c:ext xmlns:c16="http://schemas.microsoft.com/office/drawing/2014/chart" uri="{C3380CC4-5D6E-409C-BE32-E72D297353CC}">
                <c16:uniqueId val="{000004A7-FDF9-4670-884A-87802429C48C}"/>
              </c:ext>
            </c:extLst>
          </c:dPt>
          <c:dPt>
            <c:idx val="596"/>
            <c:bubble3D val="0"/>
            <c:spPr>
              <a:solidFill>
                <a:srgbClr val="EBF1DE"/>
              </a:solidFill>
              <a:ln w="12700">
                <a:solidFill>
                  <a:srgbClr val="BFBFBF"/>
                </a:solidFill>
              </a:ln>
            </c:spPr>
            <c:extLst>
              <c:ext xmlns:c16="http://schemas.microsoft.com/office/drawing/2014/chart" uri="{C3380CC4-5D6E-409C-BE32-E72D297353CC}">
                <c16:uniqueId val="{000004A9-FDF9-4670-884A-87802429C48C}"/>
              </c:ext>
            </c:extLst>
          </c:dPt>
          <c:dPt>
            <c:idx val="597"/>
            <c:bubble3D val="0"/>
            <c:spPr>
              <a:solidFill>
                <a:srgbClr val="FDE9D9"/>
              </a:solidFill>
              <a:ln w="12700">
                <a:solidFill>
                  <a:srgbClr val="BFBFBF"/>
                </a:solidFill>
              </a:ln>
            </c:spPr>
            <c:extLst>
              <c:ext xmlns:c16="http://schemas.microsoft.com/office/drawing/2014/chart" uri="{C3380CC4-5D6E-409C-BE32-E72D297353CC}">
                <c16:uniqueId val="{000004AB-FDF9-4670-884A-87802429C48C}"/>
              </c:ext>
            </c:extLst>
          </c:dPt>
          <c:dPt>
            <c:idx val="598"/>
            <c:bubble3D val="0"/>
            <c:spPr>
              <a:solidFill>
                <a:srgbClr val="DAEEF3"/>
              </a:solidFill>
              <a:ln w="12700">
                <a:solidFill>
                  <a:srgbClr val="BFBFBF"/>
                </a:solidFill>
              </a:ln>
            </c:spPr>
            <c:extLst>
              <c:ext xmlns:c16="http://schemas.microsoft.com/office/drawing/2014/chart" uri="{C3380CC4-5D6E-409C-BE32-E72D297353CC}">
                <c16:uniqueId val="{000004AD-FDF9-4670-884A-87802429C48C}"/>
              </c:ext>
            </c:extLst>
          </c:dPt>
          <c:dPt>
            <c:idx val="599"/>
            <c:bubble3D val="0"/>
            <c:spPr>
              <a:solidFill>
                <a:srgbClr val="E4DFEC"/>
              </a:solidFill>
              <a:ln w="12700">
                <a:solidFill>
                  <a:srgbClr val="BFBFBF"/>
                </a:solidFill>
              </a:ln>
            </c:spPr>
            <c:extLst>
              <c:ext xmlns:c16="http://schemas.microsoft.com/office/drawing/2014/chart" uri="{C3380CC4-5D6E-409C-BE32-E72D297353CC}">
                <c16:uniqueId val="{000004AF-FDF9-4670-884A-87802429C48C}"/>
              </c:ext>
            </c:extLst>
          </c:dPt>
          <c:dLbls>
            <c:dLbl>
              <c:idx val="0"/>
              <c:numFmt formatCode="0.0&quot;%&quot;" sourceLinked="0"/>
              <c:spPr>
                <a:noFill/>
                <a:ln>
                  <a:noFill/>
                </a:ln>
                <a:effectLst/>
              </c:spPr>
              <c:txPr>
                <a:bodyPr/>
                <a:lstStyle/>
                <a:p>
                  <a:pPr>
                    <a:defRPr sz="1600" b="1"/>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9-4670-884A-87802429C48C}"/>
                </c:ext>
              </c:extLst>
            </c:dLbl>
            <c:numFmt formatCode="0.0&quot;%&quot;" sourceLinked="0"/>
            <c:spPr>
              <a:noFill/>
              <a:ln>
                <a:noFill/>
              </a:ln>
              <a:effectLst/>
            </c:sp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'%表'!$C$353:$C$355</c:f>
              <c:strCache>
                <c:ptCount val="3"/>
                <c:pt idx="0">
                  <c:v>あった</c:v>
                </c:pt>
                <c:pt idx="1">
                  <c:v>なかった</c:v>
                </c:pt>
                <c:pt idx="2">
                  <c:v>わからない</c:v>
                </c:pt>
              </c:strCache>
            </c:strRef>
          </c:cat>
          <c:val>
            <c:numRef>
              <c:f>'%表'!$D$353:$D$355</c:f>
              <c:numCache>
                <c:formatCode>0.0</c:formatCode>
                <c:ptCount val="3"/>
                <c:pt idx="0">
                  <c:v>88.9</c:v>
                </c:pt>
                <c:pt idx="1">
                  <c:v>8.3000000000000007</c:v>
                </c:pt>
                <c:pt idx="2">
                  <c:v>2.8</c:v>
                </c:pt>
              </c:numCache>
            </c:numRef>
          </c:val>
          <c:extLst>
            <c:ext xmlns:c16="http://schemas.microsoft.com/office/drawing/2014/chart" uri="{C3380CC4-5D6E-409C-BE32-E72D297353CC}">
              <c16:uniqueId val="{000004B0-FDF9-4670-884A-87802429C48C}"/>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'%表'!$E$307</c:f>
              <c:strCache>
                <c:ptCount val="1"/>
                <c:pt idx="0">
                  <c:v>とてもあてはまる</c:v>
                </c:pt>
              </c:strCache>
            </c:strRef>
          </c:tx>
          <c:spPr>
            <a:solidFill>
              <a:srgbClr val="95B3D7"/>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'%表'!$C$309:$C$316</c:f>
              <c:strCache>
                <c:ptCount val="8"/>
                <c:pt idx="0">
                  <c:v>充実していると思う</c:v>
                </c:pt>
                <c:pt idx="1">
                  <c:v>自分の時間がほとんどなくつらい</c:v>
                </c:pt>
                <c:pt idx="2">
                  <c:v>子どもの成長に不安がある</c:v>
                </c:pt>
                <c:pt idx="3">
                  <c:v>楽しい・幸せに感じる</c:v>
                </c:pt>
                <c:pt idx="4">
                  <c:v>子育てを負担に感じる</c:v>
                </c:pt>
                <c:pt idx="5">
                  <c:v>子育てにより自分も成長していると思う</c:v>
                </c:pt>
                <c:pt idx="6">
                  <c:v>孤独を感じる</c:v>
                </c:pt>
                <c:pt idx="7">
                  <c:v>自分なりにうまくこなせている</c:v>
                </c:pt>
              </c:strCache>
            </c:strRef>
          </c:cat>
          <c:val>
            <c:numRef>
              <c:f>'%表'!$E$309:$E$316</c:f>
              <c:numCache>
                <c:formatCode>0.0</c:formatCode>
                <c:ptCount val="8"/>
                <c:pt idx="0">
                  <c:v>41.2</c:v>
                </c:pt>
                <c:pt idx="1">
                  <c:v>8</c:v>
                </c:pt>
                <c:pt idx="2">
                  <c:v>4.7</c:v>
                </c:pt>
                <c:pt idx="3">
                  <c:v>51.7</c:v>
                </c:pt>
                <c:pt idx="4">
                  <c:v>4.7</c:v>
                </c:pt>
                <c:pt idx="5">
                  <c:v>24.4</c:v>
                </c:pt>
                <c:pt idx="6">
                  <c:v>6.6</c:v>
                </c:pt>
                <c:pt idx="7">
                  <c:v>11</c:v>
                </c:pt>
              </c:numCache>
            </c:numRef>
          </c:val>
          <c:extLst>
            <c:ext xmlns:c16="http://schemas.microsoft.com/office/drawing/2014/chart" uri="{C3380CC4-5D6E-409C-BE32-E72D297353CC}">
              <c16:uniqueId val="{00000000-1493-479F-9A2C-AC6C15A136F1}"/>
            </c:ext>
          </c:extLst>
        </c:ser>
        <c:ser>
          <c:idx val="1"/>
          <c:order val="1"/>
          <c:tx>
            <c:strRef>
              <c:f>'%表'!$F$307</c:f>
              <c:strCache>
                <c:ptCount val="1"/>
                <c:pt idx="0">
                  <c:v>まああてはまる</c:v>
                </c:pt>
              </c:strCache>
            </c:strRef>
          </c:tx>
          <c:spPr>
            <a:solidFill>
              <a:srgbClr val="DA9694"/>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'%表'!$C$309:$C$316</c:f>
              <c:strCache>
                <c:ptCount val="8"/>
                <c:pt idx="0">
                  <c:v>充実していると思う</c:v>
                </c:pt>
                <c:pt idx="1">
                  <c:v>自分の時間がほとんどなくつらい</c:v>
                </c:pt>
                <c:pt idx="2">
                  <c:v>子どもの成長に不安がある</c:v>
                </c:pt>
                <c:pt idx="3">
                  <c:v>楽しい・幸せに感じる</c:v>
                </c:pt>
                <c:pt idx="4">
                  <c:v>子育てを負担に感じる</c:v>
                </c:pt>
                <c:pt idx="5">
                  <c:v>子育てにより自分も成長していると思う</c:v>
                </c:pt>
                <c:pt idx="6">
                  <c:v>孤独を感じる</c:v>
                </c:pt>
                <c:pt idx="7">
                  <c:v>自分なりにうまくこなせている</c:v>
                </c:pt>
              </c:strCache>
            </c:strRef>
          </c:cat>
          <c:val>
            <c:numRef>
              <c:f>'%表'!$F$309:$F$316</c:f>
              <c:numCache>
                <c:formatCode>0.0</c:formatCode>
                <c:ptCount val="8"/>
                <c:pt idx="0">
                  <c:v>49.4</c:v>
                </c:pt>
                <c:pt idx="1">
                  <c:v>33.1</c:v>
                </c:pt>
                <c:pt idx="2">
                  <c:v>24.5</c:v>
                </c:pt>
                <c:pt idx="3">
                  <c:v>41.1</c:v>
                </c:pt>
                <c:pt idx="4">
                  <c:v>26</c:v>
                </c:pt>
                <c:pt idx="5">
                  <c:v>51.8</c:v>
                </c:pt>
                <c:pt idx="6">
                  <c:v>23.3</c:v>
                </c:pt>
                <c:pt idx="7">
                  <c:v>55.7</c:v>
                </c:pt>
              </c:numCache>
            </c:numRef>
          </c:val>
          <c:extLst>
            <c:ext xmlns:c16="http://schemas.microsoft.com/office/drawing/2014/chart" uri="{C3380CC4-5D6E-409C-BE32-E72D297353CC}">
              <c16:uniqueId val="{00000001-1493-479F-9A2C-AC6C15A136F1}"/>
            </c:ext>
          </c:extLst>
        </c:ser>
        <c:ser>
          <c:idx val="2"/>
          <c:order val="2"/>
          <c:tx>
            <c:strRef>
              <c:f>'%表'!$G$307</c:f>
              <c:strCache>
                <c:ptCount val="1"/>
                <c:pt idx="0">
                  <c:v>どちらともいえない</c:v>
                </c:pt>
              </c:strCache>
            </c:strRef>
          </c:tx>
          <c:spPr>
            <a:solidFill>
              <a:srgbClr val="C4D79B">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'%表'!$C$309:$C$316</c:f>
              <c:strCache>
                <c:ptCount val="8"/>
                <c:pt idx="0">
                  <c:v>充実していると思う</c:v>
                </c:pt>
                <c:pt idx="1">
                  <c:v>自分の時間がほとんどなくつらい</c:v>
                </c:pt>
                <c:pt idx="2">
                  <c:v>子どもの成長に不安がある</c:v>
                </c:pt>
                <c:pt idx="3">
                  <c:v>楽しい・幸せに感じる</c:v>
                </c:pt>
                <c:pt idx="4">
                  <c:v>子育てを負担に感じる</c:v>
                </c:pt>
                <c:pt idx="5">
                  <c:v>子育てにより自分も成長していると思う</c:v>
                </c:pt>
                <c:pt idx="6">
                  <c:v>孤独を感じる</c:v>
                </c:pt>
                <c:pt idx="7">
                  <c:v>自分なりにうまくこなせている</c:v>
                </c:pt>
              </c:strCache>
            </c:strRef>
          </c:cat>
          <c:val>
            <c:numRef>
              <c:f>'%表'!$G$309:$G$316</c:f>
              <c:numCache>
                <c:formatCode>0.0</c:formatCode>
                <c:ptCount val="8"/>
                <c:pt idx="0">
                  <c:v>6.7</c:v>
                </c:pt>
                <c:pt idx="1">
                  <c:v>25.4</c:v>
                </c:pt>
                <c:pt idx="2">
                  <c:v>25</c:v>
                </c:pt>
                <c:pt idx="3">
                  <c:v>5.4</c:v>
                </c:pt>
                <c:pt idx="4">
                  <c:v>28.9</c:v>
                </c:pt>
                <c:pt idx="5">
                  <c:v>17.3</c:v>
                </c:pt>
                <c:pt idx="6">
                  <c:v>22.1</c:v>
                </c:pt>
                <c:pt idx="7">
                  <c:v>25</c:v>
                </c:pt>
              </c:numCache>
            </c:numRef>
          </c:val>
          <c:extLst>
            <c:ext xmlns:c16="http://schemas.microsoft.com/office/drawing/2014/chart" uri="{C3380CC4-5D6E-409C-BE32-E72D297353CC}">
              <c16:uniqueId val="{00000002-1493-479F-9A2C-AC6C15A136F1}"/>
            </c:ext>
          </c:extLst>
        </c:ser>
        <c:ser>
          <c:idx val="3"/>
          <c:order val="3"/>
          <c:tx>
            <c:strRef>
              <c:f>'%表'!$H$307</c:f>
              <c:strCache>
                <c:ptCount val="1"/>
                <c:pt idx="0">
                  <c:v>あまりあてはまらない</c:v>
                </c:pt>
              </c:strCache>
            </c:strRef>
          </c:tx>
          <c:spPr>
            <a:solidFill>
              <a:srgbClr val="FABF8F">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'%表'!$C$309:$C$316</c:f>
              <c:strCache>
                <c:ptCount val="8"/>
                <c:pt idx="0">
                  <c:v>充実していると思う</c:v>
                </c:pt>
                <c:pt idx="1">
                  <c:v>自分の時間がほとんどなくつらい</c:v>
                </c:pt>
                <c:pt idx="2">
                  <c:v>子どもの成長に不安がある</c:v>
                </c:pt>
                <c:pt idx="3">
                  <c:v>楽しい・幸せに感じる</c:v>
                </c:pt>
                <c:pt idx="4">
                  <c:v>子育てを負担に感じる</c:v>
                </c:pt>
                <c:pt idx="5">
                  <c:v>子育てにより自分も成長していると思う</c:v>
                </c:pt>
                <c:pt idx="6">
                  <c:v>孤独を感じる</c:v>
                </c:pt>
                <c:pt idx="7">
                  <c:v>自分なりにうまくこなせている</c:v>
                </c:pt>
              </c:strCache>
            </c:strRef>
          </c:cat>
          <c:val>
            <c:numRef>
              <c:f>'%表'!$H$309:$H$316</c:f>
              <c:numCache>
                <c:formatCode>0.0</c:formatCode>
                <c:ptCount val="8"/>
                <c:pt idx="0">
                  <c:v>2.1</c:v>
                </c:pt>
                <c:pt idx="1">
                  <c:v>28.3</c:v>
                </c:pt>
                <c:pt idx="2">
                  <c:v>35.9</c:v>
                </c:pt>
                <c:pt idx="3">
                  <c:v>1.2</c:v>
                </c:pt>
                <c:pt idx="4">
                  <c:v>30.8</c:v>
                </c:pt>
                <c:pt idx="5">
                  <c:v>5.8</c:v>
                </c:pt>
                <c:pt idx="6">
                  <c:v>30.6</c:v>
                </c:pt>
                <c:pt idx="7">
                  <c:v>6.9</c:v>
                </c:pt>
              </c:numCache>
            </c:numRef>
          </c:val>
          <c:extLst>
            <c:ext xmlns:c16="http://schemas.microsoft.com/office/drawing/2014/chart" uri="{C3380CC4-5D6E-409C-BE32-E72D297353CC}">
              <c16:uniqueId val="{00000003-1493-479F-9A2C-AC6C15A136F1}"/>
            </c:ext>
          </c:extLst>
        </c:ser>
        <c:ser>
          <c:idx val="4"/>
          <c:order val="4"/>
          <c:tx>
            <c:strRef>
              <c:f>'%表'!$I$307</c:f>
              <c:strCache>
                <c:ptCount val="1"/>
                <c:pt idx="0">
                  <c:v>まったくあてはまらない</c:v>
                </c:pt>
              </c:strCache>
            </c:strRef>
          </c:tx>
          <c:spPr>
            <a:solidFill>
              <a:srgbClr val="92CDDC">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'%表'!$C$309:$C$316</c:f>
              <c:strCache>
                <c:ptCount val="8"/>
                <c:pt idx="0">
                  <c:v>充実していると思う</c:v>
                </c:pt>
                <c:pt idx="1">
                  <c:v>自分の時間がほとんどなくつらい</c:v>
                </c:pt>
                <c:pt idx="2">
                  <c:v>子どもの成長に不安がある</c:v>
                </c:pt>
                <c:pt idx="3">
                  <c:v>楽しい・幸せに感じる</c:v>
                </c:pt>
                <c:pt idx="4">
                  <c:v>子育てを負担に感じる</c:v>
                </c:pt>
                <c:pt idx="5">
                  <c:v>子育てにより自分も成長していると思う</c:v>
                </c:pt>
                <c:pt idx="6">
                  <c:v>孤独を感じる</c:v>
                </c:pt>
                <c:pt idx="7">
                  <c:v>自分なりにうまくこなせている</c:v>
                </c:pt>
              </c:strCache>
            </c:strRef>
          </c:cat>
          <c:val>
            <c:numRef>
              <c:f>'%表'!$I$309:$I$316</c:f>
              <c:numCache>
                <c:formatCode>0.0</c:formatCode>
                <c:ptCount val="8"/>
                <c:pt idx="0">
                  <c:v>0.6</c:v>
                </c:pt>
                <c:pt idx="1">
                  <c:v>5.2</c:v>
                </c:pt>
                <c:pt idx="2">
                  <c:v>10</c:v>
                </c:pt>
                <c:pt idx="3">
                  <c:v>0.6</c:v>
                </c:pt>
                <c:pt idx="4">
                  <c:v>9.6</c:v>
                </c:pt>
                <c:pt idx="5">
                  <c:v>0.7</c:v>
                </c:pt>
                <c:pt idx="6">
                  <c:v>17.399999999999999</c:v>
                </c:pt>
                <c:pt idx="7">
                  <c:v>1.3</c:v>
                </c:pt>
              </c:numCache>
            </c:numRef>
          </c:val>
          <c:extLst>
            <c:ext xmlns:c16="http://schemas.microsoft.com/office/drawing/2014/chart" uri="{C3380CC4-5D6E-409C-BE32-E72D297353CC}">
              <c16:uniqueId val="{00000004-1493-479F-9A2C-AC6C15A136F1}"/>
            </c:ext>
          </c:extLst>
        </c:ser>
        <c:dLbls>
          <c:showLegendKey val="0"/>
          <c:showVal val="0"/>
          <c:showCatName val="0"/>
          <c:showSerName val="0"/>
          <c:showPercent val="0"/>
          <c:showBubbleSize val="0"/>
        </c:dLbls>
        <c:gapWidth val="50"/>
        <c:overlap val="100"/>
        <c:serLines>
          <c:spPr>
            <a:ln>
              <a:pattFill prst="pct50">
                <a:fgClr>
                  <a:srgbClr val="000000"/>
                </a:fgClr>
                <a:bgClr>
                  <a:srgbClr val="FFFFFF"/>
                </a:bgClr>
              </a:pattFill>
              <a:prstDash val="solid"/>
            </a:ln>
          </c:spPr>
        </c:serLines>
        <c:axId val="111376640"/>
        <c:axId val="111394816"/>
      </c:barChart>
      <c:catAx>
        <c:axId val="11137664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600" b="1"/>
            </a:pPr>
            <a:endParaRPr lang="ja-JP"/>
          </a:p>
        </c:txPr>
        <c:crossAx val="111394816"/>
        <c:crosses val="autoZero"/>
        <c:auto val="1"/>
        <c:lblAlgn val="ctr"/>
        <c:lblOffset val="100"/>
        <c:noMultiLvlLbl val="0"/>
      </c:catAx>
      <c:valAx>
        <c:axId val="111394816"/>
        <c:scaling>
          <c:orientation val="minMax"/>
          <c:max val="1"/>
          <c:min val="0"/>
        </c:scaling>
        <c:delete val="0"/>
        <c:axPos val="t"/>
        <c:majorGridlines>
          <c:spPr>
            <a:ln>
              <a:solidFill>
                <a:srgbClr val="BFBFBF"/>
              </a:solidFill>
              <a:prstDash val="sysDash"/>
            </a:ln>
          </c:spPr>
        </c:majorGridlines>
        <c:numFmt formatCode="0%" sourceLinked="0"/>
        <c:majorTickMark val="in"/>
        <c:minorTickMark val="none"/>
        <c:tickLblPos val="nextTo"/>
        <c:spPr>
          <a:ln w="12700">
            <a:solidFill>
              <a:srgbClr val="BFBFBF"/>
            </a:solidFill>
          </a:ln>
        </c:spPr>
        <c:crossAx val="111376640"/>
        <c:crosses val="autoZero"/>
        <c:crossBetween val="between"/>
        <c:majorUnit val="0.2"/>
      </c:valAx>
      <c:spPr>
        <a:noFill/>
        <a:ln w="25400">
          <a:noFill/>
        </a:ln>
      </c:spPr>
    </c:plotArea>
    <c:legend>
      <c:legendPos val="t"/>
      <c:overlay val="0"/>
    </c:legend>
    <c:plotVisOnly val="1"/>
    <c:dispBlanksAs val="gap"/>
    <c:showDLblsOverMax val="0"/>
    <c:extLst/>
  </c:chart>
  <c:spPr>
    <a:noFill/>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pPr>
            <a:r>
              <a:rPr lang="ja-JP" sz="1200" dirty="0"/>
              <a:t>コロナ禍を経て、これからの時代を生きる子どもに身につけて欲しいと思う力は何ですか？</a:t>
            </a:r>
            <a:r>
              <a:rPr lang="en-US" altLang="ja-JP" sz="1200" dirty="0"/>
              <a:t>※</a:t>
            </a:r>
            <a:r>
              <a:rPr lang="ja-JP" sz="1200" dirty="0"/>
              <a:t>３つまで</a:t>
            </a:r>
            <a:endParaRPr lang="en-US" sz="1200" dirty="0"/>
          </a:p>
        </c:rich>
      </c:tx>
      <c:layout>
        <c:manualLayout>
          <c:xMode val="edge"/>
          <c:yMode val="edge"/>
          <c:x val="6.9435794177877992E-3"/>
          <c:y val="6.4150567222773106E-3"/>
        </c:manualLayout>
      </c:layout>
      <c:overlay val="0"/>
    </c:title>
    <c:autoTitleDeleted val="0"/>
    <c:plotArea>
      <c:layout>
        <c:manualLayout>
          <c:layoutTarget val="inner"/>
          <c:xMode val="edge"/>
          <c:yMode val="edge"/>
          <c:x val="0.36341878900247887"/>
          <c:y val="0.13742273401454741"/>
          <c:w val="0.6142037330506086"/>
          <c:h val="0.76549451872608965"/>
        </c:manualLayout>
      </c:layout>
      <c:barChart>
        <c:barDir val="bar"/>
        <c:grouping val="clustered"/>
        <c:varyColors val="0"/>
        <c:ser>
          <c:idx val="0"/>
          <c:order val="0"/>
          <c:tx>
            <c:v/>
          </c:tx>
          <c:spPr>
            <a:solidFill>
              <a:srgbClr val="F2F2F2"/>
            </a:solidFill>
            <a:ln w="12700">
              <a:solidFill>
                <a:srgbClr val="BFBFBF"/>
              </a:solidFill>
            </a:ln>
          </c:spPr>
          <c:invertIfNegative val="0"/>
          <c:dPt>
            <c:idx val="0"/>
            <c:invertIfNegative val="0"/>
            <c:bubble3D val="0"/>
            <c:spPr>
              <a:solidFill>
                <a:schemeClr val="accent2"/>
              </a:solidFill>
              <a:ln w="12700">
                <a:solidFill>
                  <a:srgbClr val="BFBFBF"/>
                </a:solidFill>
              </a:ln>
            </c:spPr>
            <c:extLst>
              <c:ext xmlns:c16="http://schemas.microsoft.com/office/drawing/2014/chart" uri="{C3380CC4-5D6E-409C-BE32-E72D297353CC}">
                <c16:uniqueId val="{00000001-70E9-4051-B0A7-73F5A332990E}"/>
              </c:ext>
            </c:extLst>
          </c:dPt>
          <c:dPt>
            <c:idx val="1"/>
            <c:invertIfNegative val="0"/>
            <c:bubble3D val="0"/>
            <c:spPr>
              <a:solidFill>
                <a:schemeClr val="accent2"/>
              </a:solidFill>
              <a:ln w="12700">
                <a:solidFill>
                  <a:srgbClr val="BFBFBF"/>
                </a:solidFill>
              </a:ln>
            </c:spPr>
            <c:extLst>
              <c:ext xmlns:c16="http://schemas.microsoft.com/office/drawing/2014/chart" uri="{C3380CC4-5D6E-409C-BE32-E72D297353CC}">
                <c16:uniqueId val="{00000002-70E9-4051-B0A7-73F5A332990E}"/>
              </c:ext>
            </c:extLst>
          </c:dPt>
          <c:dPt>
            <c:idx val="4"/>
            <c:invertIfNegative val="0"/>
            <c:bubble3D val="0"/>
            <c:spPr>
              <a:solidFill>
                <a:schemeClr val="accent2"/>
              </a:solidFill>
              <a:ln w="12700">
                <a:solidFill>
                  <a:srgbClr val="BFBFBF"/>
                </a:solidFill>
              </a:ln>
            </c:spPr>
            <c:extLst>
              <c:ext xmlns:c16="http://schemas.microsoft.com/office/drawing/2014/chart" uri="{C3380CC4-5D6E-409C-BE32-E72D297353CC}">
                <c16:uniqueId val="{00000003-70E9-4051-B0A7-73F5A332990E}"/>
              </c:ext>
            </c:extLst>
          </c:dPt>
          <c:dLbls>
            <c:dLbl>
              <c:idx val="0"/>
              <c:spPr>
                <a:noFill/>
                <a:ln>
                  <a:noFill/>
                </a:ln>
                <a:effectLst/>
              </c:spPr>
              <c:txPr>
                <a:bodyPr/>
                <a:lstStyle/>
                <a:p>
                  <a:pPr>
                    <a:defRPr sz="2800" b="1"/>
                  </a:pPr>
                  <a:endParaRPr lang="ja-JP"/>
                </a:p>
              </c:txPr>
              <c:showLegendKey val="0"/>
              <c:showVal val="1"/>
              <c:showCatName val="0"/>
              <c:showSerName val="0"/>
              <c:showPercent val="0"/>
              <c:showBubbleSize val="0"/>
              <c:extLst>
                <c:ext xmlns:c16="http://schemas.microsoft.com/office/drawing/2014/chart" uri="{C3380CC4-5D6E-409C-BE32-E72D297353CC}">
                  <c16:uniqueId val="{00000001-70E9-4051-B0A7-73F5A332990E}"/>
                </c:ext>
              </c:extLst>
            </c:dLbl>
            <c:dLbl>
              <c:idx val="1"/>
              <c:spPr>
                <a:noFill/>
                <a:ln>
                  <a:noFill/>
                </a:ln>
                <a:effectLst/>
              </c:spPr>
              <c:txPr>
                <a:bodyPr/>
                <a:lstStyle/>
                <a:p>
                  <a:pPr>
                    <a:defRPr sz="2800" b="1"/>
                  </a:pPr>
                  <a:endParaRPr lang="ja-JP"/>
                </a:p>
              </c:txPr>
              <c:showLegendKey val="0"/>
              <c:showVal val="1"/>
              <c:showCatName val="0"/>
              <c:showSerName val="0"/>
              <c:showPercent val="0"/>
              <c:showBubbleSize val="0"/>
              <c:extLst>
                <c:ext xmlns:c16="http://schemas.microsoft.com/office/drawing/2014/chart" uri="{C3380CC4-5D6E-409C-BE32-E72D297353CC}">
                  <c16:uniqueId val="{00000002-70E9-4051-B0A7-73F5A332990E}"/>
                </c:ext>
              </c:extLst>
            </c:dLbl>
            <c:dLbl>
              <c:idx val="4"/>
              <c:spPr>
                <a:noFill/>
                <a:ln>
                  <a:noFill/>
                </a:ln>
                <a:effectLst/>
              </c:spPr>
              <c:txPr>
                <a:bodyPr/>
                <a:lstStyle/>
                <a:p>
                  <a:pPr>
                    <a:defRPr sz="2800" b="1"/>
                  </a:pPr>
                  <a:endParaRPr lang="ja-JP"/>
                </a:p>
              </c:txPr>
              <c:showLegendKey val="0"/>
              <c:showVal val="1"/>
              <c:showCatName val="0"/>
              <c:showSerName val="0"/>
              <c:showPercent val="0"/>
              <c:showBubbleSize val="0"/>
              <c:extLst>
                <c:ext xmlns:c16="http://schemas.microsoft.com/office/drawing/2014/chart" uri="{C3380CC4-5D6E-409C-BE32-E72D297353CC}">
                  <c16:uniqueId val="{00000003-70E9-4051-B0A7-73F5A332990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'%表'!$C$601:$C$614</c:f>
              <c:strCache>
                <c:ptCount val="8"/>
                <c:pt idx="0">
                  <c:v>自分で考えて行動する</c:v>
                </c:pt>
                <c:pt idx="1">
                  <c:v>他者を思いやる</c:v>
                </c:pt>
                <c:pt idx="2">
                  <c:v>臨機応変に対応する</c:v>
                </c:pt>
                <c:pt idx="3">
                  <c:v>自分の家族や身近な人を大切にする</c:v>
                </c:pt>
                <c:pt idx="4">
                  <c:v>人生を楽しむ</c:v>
                </c:pt>
                <c:pt idx="5">
                  <c:v>広い視野を持つ</c:v>
                </c:pt>
                <c:pt idx="6">
                  <c:v>精神的な強さ</c:v>
                </c:pt>
                <c:pt idx="7">
                  <c:v>他者に迷惑をかけない</c:v>
                </c:pt>
              </c:strCache>
            </c:strRef>
          </c:cat>
          <c:val>
            <c:numRef>
              <c:f>'%表'!$D$601:$D$614</c:f>
              <c:numCache>
                <c:formatCode>0.0</c:formatCode>
                <c:ptCount val="8"/>
                <c:pt idx="0">
                  <c:v>53.3</c:v>
                </c:pt>
                <c:pt idx="1">
                  <c:v>50.2</c:v>
                </c:pt>
                <c:pt idx="2">
                  <c:v>25.4</c:v>
                </c:pt>
                <c:pt idx="3">
                  <c:v>39.799999999999997</c:v>
                </c:pt>
                <c:pt idx="4">
                  <c:v>44.4</c:v>
                </c:pt>
                <c:pt idx="5">
                  <c:v>19</c:v>
                </c:pt>
                <c:pt idx="6">
                  <c:v>25.3</c:v>
                </c:pt>
                <c:pt idx="7">
                  <c:v>10.199999999999999</c:v>
                </c:pt>
              </c:numCache>
            </c:numRef>
          </c:val>
          <c:extLst>
            <c:ext xmlns:c16="http://schemas.microsoft.com/office/drawing/2014/chart" uri="{C3380CC4-5D6E-409C-BE32-E72D297353CC}">
              <c16:uniqueId val="{00000000-1454-4B54-B889-393DB73B2580}"/>
            </c:ext>
          </c:extLst>
        </c:ser>
        <c:dLbls>
          <c:showLegendKey val="0"/>
          <c:showVal val="0"/>
          <c:showCatName val="0"/>
          <c:showSerName val="0"/>
          <c:showPercent val="0"/>
          <c:showBubbleSize val="0"/>
        </c:dLbls>
        <c:gapWidth val="40"/>
        <c:axId val="98358400"/>
        <c:axId val="98359936"/>
      </c:barChart>
      <c:catAx>
        <c:axId val="9835840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800" b="1"/>
            </a:pPr>
            <a:endParaRPr lang="ja-JP"/>
          </a:p>
        </c:txPr>
        <c:crossAx val="98359936"/>
        <c:crosses val="autoZero"/>
        <c:auto val="1"/>
        <c:lblAlgn val="ctr"/>
        <c:lblOffset val="100"/>
        <c:noMultiLvlLbl val="0"/>
      </c:catAx>
      <c:valAx>
        <c:axId val="98359936"/>
        <c:scaling>
          <c:orientation val="minMax"/>
          <c:max val="100"/>
          <c:min val="0"/>
        </c:scaling>
        <c:delete val="0"/>
        <c:axPos val="t"/>
        <c:majorGridlines>
          <c:spPr>
            <a:ln>
              <a:solidFill>
                <a:srgbClr val="BFBFBF"/>
              </a:solidFill>
              <a:prstDash val="sysDash"/>
            </a:ln>
          </c:spPr>
        </c:majorGridlines>
        <c:numFmt formatCode="0&quot;%&quot;" sourceLinked="0"/>
        <c:majorTickMark val="in"/>
        <c:minorTickMark val="none"/>
        <c:tickLblPos val="nextTo"/>
        <c:spPr>
          <a:ln w="12700">
            <a:solidFill>
              <a:srgbClr val="BFBFBF"/>
            </a:solidFill>
          </a:ln>
        </c:spPr>
        <c:crossAx val="98358400"/>
        <c:crosses val="autoZero"/>
        <c:crossBetween val="between"/>
        <c:majorUnit val="20"/>
      </c:valAx>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ja-JP" dirty="0"/>
              <a:t>出産の際にどなたか立ち合いをされましたか？</a:t>
            </a:r>
            <a:endParaRPr lang="en-US" dirty="0"/>
          </a:p>
        </c:rich>
      </c:tx>
      <c:layout>
        <c:manualLayout>
          <c:xMode val="edge"/>
          <c:yMode val="edge"/>
          <c:x val="6.9435794177877992E-3"/>
          <c:y val="6.4150567222773106E-3"/>
        </c:manualLayout>
      </c:layout>
      <c:overlay val="0"/>
    </c:title>
    <c:autoTitleDeleted val="0"/>
    <c:plotArea>
      <c:layout>
        <c:manualLayout>
          <c:layoutTarget val="inner"/>
          <c:xMode val="edge"/>
          <c:yMode val="edge"/>
          <c:x val="0.36083231615314049"/>
          <c:y val="0.20370411505563632"/>
          <c:w val="0.8"/>
          <c:h val="0.76973951389254414"/>
        </c:manualLayout>
      </c:layout>
      <c:barChart>
        <c:barDir val="bar"/>
        <c:grouping val="clustered"/>
        <c:varyColors val="0"/>
        <c:ser>
          <c:idx val="0"/>
          <c:order val="0"/>
          <c:tx>
            <c:v/>
          </c:tx>
          <c:spPr>
            <a:solidFill>
              <a:schemeClr val="accent2"/>
            </a:solidFill>
            <a:ln w="12700">
              <a:solidFill>
                <a:srgbClr val="BFBFBF"/>
              </a:solidFill>
            </a:ln>
          </c:spPr>
          <c:invertIfNegative val="0"/>
          <c:dLbls>
            <c:spPr>
              <a:noFill/>
              <a:ln>
                <a:noFill/>
              </a:ln>
              <a:effectLst/>
            </c:spPr>
            <c:txPr>
              <a:bodyPr wrap="square" lIns="38100" tIns="19050" rIns="38100" bIns="19050" anchor="ctr">
                <a:spAutoFit/>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'%表'!$C$400:$C$404</c:f>
              <c:strCache>
                <c:ptCount val="5"/>
                <c:pt idx="0">
                  <c:v>対面（リアル）での立ち合いをした</c:v>
                </c:pt>
                <c:pt idx="1">
                  <c:v>オンラインでの立ち合いをした</c:v>
                </c:pt>
                <c:pt idx="2">
                  <c:v>立ち合いを希望していたが、コロナウイルスの影響でできなかった</c:v>
                </c:pt>
                <c:pt idx="3">
                  <c:v>立ち合いを希望していたが、コロナウイルス以外の影響でできなかった</c:v>
                </c:pt>
                <c:pt idx="4">
                  <c:v>もともと立ち合いは希望せず、しなかった</c:v>
                </c:pt>
              </c:strCache>
            </c:strRef>
          </c:cat>
          <c:val>
            <c:numRef>
              <c:f>'%表'!$D$400:$D$404</c:f>
              <c:numCache>
                <c:formatCode>0.0</c:formatCode>
                <c:ptCount val="5"/>
                <c:pt idx="0">
                  <c:v>35.200000000000003</c:v>
                </c:pt>
                <c:pt idx="1">
                  <c:v>2.6</c:v>
                </c:pt>
                <c:pt idx="2">
                  <c:v>38.799999999999997</c:v>
                </c:pt>
                <c:pt idx="3">
                  <c:v>14.9</c:v>
                </c:pt>
                <c:pt idx="4">
                  <c:v>12.1</c:v>
                </c:pt>
              </c:numCache>
            </c:numRef>
          </c:val>
          <c:extLst>
            <c:ext xmlns:c16="http://schemas.microsoft.com/office/drawing/2014/chart" uri="{C3380CC4-5D6E-409C-BE32-E72D297353CC}">
              <c16:uniqueId val="{00000000-65B0-44F6-B087-107075D1A3D5}"/>
            </c:ext>
          </c:extLst>
        </c:ser>
        <c:dLbls>
          <c:showLegendKey val="0"/>
          <c:showVal val="0"/>
          <c:showCatName val="0"/>
          <c:showSerName val="0"/>
          <c:showPercent val="0"/>
          <c:showBubbleSize val="0"/>
        </c:dLbls>
        <c:gapWidth val="40"/>
        <c:axId val="98358400"/>
        <c:axId val="98359936"/>
      </c:barChart>
      <c:catAx>
        <c:axId val="9835840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400" b="1"/>
            </a:pPr>
            <a:endParaRPr lang="ja-JP"/>
          </a:p>
        </c:txPr>
        <c:crossAx val="98359936"/>
        <c:crosses val="autoZero"/>
        <c:auto val="1"/>
        <c:lblAlgn val="ctr"/>
        <c:lblOffset val="100"/>
        <c:noMultiLvlLbl val="0"/>
      </c:catAx>
      <c:valAx>
        <c:axId val="98359936"/>
        <c:scaling>
          <c:orientation val="minMax"/>
          <c:max val="50"/>
          <c:min val="0"/>
        </c:scaling>
        <c:delete val="0"/>
        <c:axPos val="t"/>
        <c:majorGridlines>
          <c:spPr>
            <a:ln>
              <a:solidFill>
                <a:srgbClr val="BFBFBF"/>
              </a:solidFill>
              <a:prstDash val="sysDash"/>
            </a:ln>
          </c:spPr>
        </c:majorGridlines>
        <c:numFmt formatCode="0&quot;%&quot;" sourceLinked="0"/>
        <c:majorTickMark val="in"/>
        <c:minorTickMark val="none"/>
        <c:tickLblPos val="nextTo"/>
        <c:spPr>
          <a:ln w="12700">
            <a:solidFill>
              <a:srgbClr val="BFBFBF"/>
            </a:solidFill>
          </a:ln>
        </c:spPr>
        <c:crossAx val="98358400"/>
        <c:crosses val="autoZero"/>
        <c:crossBetween val="between"/>
        <c:majorUnit val="1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solidFill>
                  <a:schemeClr val="bg1">
                    <a:lumMod val="65000"/>
                  </a:schemeClr>
                </a:solidFill>
              </a:defRPr>
            </a:pPr>
            <a:r>
              <a:rPr lang="ja-JP" sz="1200" dirty="0">
                <a:solidFill>
                  <a:schemeClr val="bg1">
                    <a:lumMod val="65000"/>
                  </a:schemeClr>
                </a:solidFill>
              </a:rPr>
              <a:t>新型コロナウィルス感染症の拡大等によって、ご自身の気持ちや行動に変化はありましたか？</a:t>
            </a:r>
          </a:p>
        </c:rich>
      </c:tx>
      <c:layout>
        <c:manualLayout>
          <c:xMode val="edge"/>
          <c:yMode val="edge"/>
          <c:x val="1.0935038761980482E-6"/>
          <c:y val="4.1974665327681324E-5"/>
        </c:manualLayout>
      </c:layout>
      <c:overlay val="0"/>
    </c:title>
    <c:autoTitleDeleted val="0"/>
    <c:plotArea>
      <c:layout/>
      <c:barChart>
        <c:barDir val="bar"/>
        <c:grouping val="percentStacked"/>
        <c:varyColors val="0"/>
        <c:ser>
          <c:idx val="0"/>
          <c:order val="0"/>
          <c:tx>
            <c:strRef>
              <c:f>'%表'!$E$323</c:f>
              <c:strCache>
                <c:ptCount val="1"/>
                <c:pt idx="0">
                  <c:v>とてもあてはまる</c:v>
                </c:pt>
              </c:strCache>
            </c:strRef>
          </c:tx>
          <c:spPr>
            <a:solidFill>
              <a:srgbClr val="95B3D7"/>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8"/>
                <c:pt idx="0">
                  <c:v>家族の時間を大事にしたいと思うようになった</c:v>
                </c:pt>
                <c:pt idx="1">
                  <c:v>配偶者・パートナーとコミュニケーションが増えた</c:v>
                </c:pt>
                <c:pt idx="2">
                  <c:v>配偶者・パートナーが子育てや家事にかかわる時間が増えた</c:v>
                </c:pt>
                <c:pt idx="3">
                  <c:v>配偶者・パートナーにもっと家事や育児を積極的になってほしいと思うようになった</c:v>
                </c:pt>
                <c:pt idx="4">
                  <c:v>子どもとのコミュニケーションの時間が増えた</c:v>
                </c:pt>
                <c:pt idx="5">
                  <c:v>子ども同士の交流や習い事などを控えたいと思うようになった</c:v>
                </c:pt>
                <c:pt idx="6">
                  <c:v>両親（義父母）にもっと孫の顔をみせたいと思うようになった</c:v>
                </c:pt>
                <c:pt idx="7">
                  <c:v>両親など、高齢の近親者に会うのを控えたいと思うようになった</c:v>
                </c:pt>
              </c:strCache>
            </c:strRef>
          </c:cat>
          <c:val>
            <c:numRef>
              <c:f>'%表'!$E$325:$E$345</c:f>
              <c:numCache>
                <c:formatCode>0.0</c:formatCode>
                <c:ptCount val="8"/>
                <c:pt idx="0">
                  <c:v>47</c:v>
                </c:pt>
                <c:pt idx="1">
                  <c:v>15.8</c:v>
                </c:pt>
                <c:pt idx="2">
                  <c:v>22.8</c:v>
                </c:pt>
                <c:pt idx="3">
                  <c:v>21.8</c:v>
                </c:pt>
                <c:pt idx="4">
                  <c:v>35.1</c:v>
                </c:pt>
                <c:pt idx="5">
                  <c:v>7</c:v>
                </c:pt>
                <c:pt idx="6">
                  <c:v>40.6</c:v>
                </c:pt>
                <c:pt idx="7">
                  <c:v>9.1</c:v>
                </c:pt>
              </c:numCache>
            </c:numRef>
          </c:val>
          <c:extLst>
            <c:ext xmlns:c16="http://schemas.microsoft.com/office/drawing/2014/chart" uri="{C3380CC4-5D6E-409C-BE32-E72D297353CC}">
              <c16:uniqueId val="{00000000-1B5D-4969-B900-007D567A83DC}"/>
            </c:ext>
          </c:extLst>
        </c:ser>
        <c:ser>
          <c:idx val="1"/>
          <c:order val="1"/>
          <c:tx>
            <c:strRef>
              <c:f>'%表'!$F$323</c:f>
              <c:strCache>
                <c:ptCount val="1"/>
                <c:pt idx="0">
                  <c:v>ややあてはまる</c:v>
                </c:pt>
              </c:strCache>
            </c:strRef>
          </c:tx>
          <c:spPr>
            <a:solidFill>
              <a:srgbClr val="DA9694"/>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8"/>
                <c:pt idx="0">
                  <c:v>家族の時間を大事にしたいと思うようになった</c:v>
                </c:pt>
                <c:pt idx="1">
                  <c:v>配偶者・パートナーとコミュニケーションが増えた</c:v>
                </c:pt>
                <c:pt idx="2">
                  <c:v>配偶者・パートナーが子育てや家事にかかわる時間が増えた</c:v>
                </c:pt>
                <c:pt idx="3">
                  <c:v>配偶者・パートナーにもっと家事や育児を積極的になってほしいと思うようになった</c:v>
                </c:pt>
                <c:pt idx="4">
                  <c:v>子どもとのコミュニケーションの時間が増えた</c:v>
                </c:pt>
                <c:pt idx="5">
                  <c:v>子ども同士の交流や習い事などを控えたいと思うようになった</c:v>
                </c:pt>
                <c:pt idx="6">
                  <c:v>両親（義父母）にもっと孫の顔をみせたいと思うようになった</c:v>
                </c:pt>
                <c:pt idx="7">
                  <c:v>両親など、高齢の近親者に会うのを控えたいと思うようになった</c:v>
                </c:pt>
              </c:strCache>
            </c:strRef>
          </c:cat>
          <c:val>
            <c:numRef>
              <c:f>'%表'!$F$325:$F$345</c:f>
              <c:numCache>
                <c:formatCode>0.0</c:formatCode>
                <c:ptCount val="8"/>
                <c:pt idx="0">
                  <c:v>41</c:v>
                </c:pt>
                <c:pt idx="1">
                  <c:v>32.6</c:v>
                </c:pt>
                <c:pt idx="2">
                  <c:v>37.799999999999997</c:v>
                </c:pt>
                <c:pt idx="3">
                  <c:v>37.9</c:v>
                </c:pt>
                <c:pt idx="4">
                  <c:v>34.4</c:v>
                </c:pt>
                <c:pt idx="5">
                  <c:v>18.8</c:v>
                </c:pt>
                <c:pt idx="6">
                  <c:v>37.4</c:v>
                </c:pt>
                <c:pt idx="7">
                  <c:v>23.8</c:v>
                </c:pt>
              </c:numCache>
            </c:numRef>
          </c:val>
          <c:extLst>
            <c:ext xmlns:c16="http://schemas.microsoft.com/office/drawing/2014/chart" uri="{C3380CC4-5D6E-409C-BE32-E72D297353CC}">
              <c16:uniqueId val="{00000001-1B5D-4969-B900-007D567A83DC}"/>
            </c:ext>
          </c:extLst>
        </c:ser>
        <c:ser>
          <c:idx val="2"/>
          <c:order val="2"/>
          <c:tx>
            <c:strRef>
              <c:f>'%表'!$G$323</c:f>
              <c:strCache>
                <c:ptCount val="1"/>
                <c:pt idx="0">
                  <c:v>どちらともいえない</c:v>
                </c:pt>
              </c:strCache>
            </c:strRef>
          </c:tx>
          <c:spPr>
            <a:solidFill>
              <a:srgbClr val="C4D79B">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8"/>
                <c:pt idx="0">
                  <c:v>家族の時間を大事にしたいと思うようになった</c:v>
                </c:pt>
                <c:pt idx="1">
                  <c:v>配偶者・パートナーとコミュニケーションが増えた</c:v>
                </c:pt>
                <c:pt idx="2">
                  <c:v>配偶者・パートナーが子育てや家事にかかわる時間が増えた</c:v>
                </c:pt>
                <c:pt idx="3">
                  <c:v>配偶者・パートナーにもっと家事や育児を積極的になってほしいと思うようになった</c:v>
                </c:pt>
                <c:pt idx="4">
                  <c:v>子どもとのコミュニケーションの時間が増えた</c:v>
                </c:pt>
                <c:pt idx="5">
                  <c:v>子ども同士の交流や習い事などを控えたいと思うようになった</c:v>
                </c:pt>
                <c:pt idx="6">
                  <c:v>両親（義父母）にもっと孫の顔をみせたいと思うようになった</c:v>
                </c:pt>
                <c:pt idx="7">
                  <c:v>両親など、高齢の近親者に会うのを控えたいと思うようになった</c:v>
                </c:pt>
              </c:strCache>
            </c:strRef>
          </c:cat>
          <c:val>
            <c:numRef>
              <c:f>'%表'!$G$325:$G$345</c:f>
              <c:numCache>
                <c:formatCode>0.0</c:formatCode>
                <c:ptCount val="8"/>
                <c:pt idx="0">
                  <c:v>8.6999999999999993</c:v>
                </c:pt>
                <c:pt idx="1">
                  <c:v>33.700000000000003</c:v>
                </c:pt>
                <c:pt idx="2">
                  <c:v>22.1</c:v>
                </c:pt>
                <c:pt idx="3">
                  <c:v>22</c:v>
                </c:pt>
                <c:pt idx="4">
                  <c:v>26.1</c:v>
                </c:pt>
                <c:pt idx="5">
                  <c:v>40.1</c:v>
                </c:pt>
                <c:pt idx="6">
                  <c:v>15.4</c:v>
                </c:pt>
                <c:pt idx="7">
                  <c:v>29</c:v>
                </c:pt>
              </c:numCache>
            </c:numRef>
          </c:val>
          <c:extLst>
            <c:ext xmlns:c16="http://schemas.microsoft.com/office/drawing/2014/chart" uri="{C3380CC4-5D6E-409C-BE32-E72D297353CC}">
              <c16:uniqueId val="{00000002-1B5D-4969-B900-007D567A83DC}"/>
            </c:ext>
          </c:extLst>
        </c:ser>
        <c:ser>
          <c:idx val="3"/>
          <c:order val="3"/>
          <c:tx>
            <c:strRef>
              <c:f>'%表'!$H$323</c:f>
              <c:strCache>
                <c:ptCount val="1"/>
                <c:pt idx="0">
                  <c:v>あまりあてはまらない</c:v>
                </c:pt>
              </c:strCache>
            </c:strRef>
          </c:tx>
          <c:spPr>
            <a:solidFill>
              <a:srgbClr val="FABF8F">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8"/>
                <c:pt idx="0">
                  <c:v>家族の時間を大事にしたいと思うようになった</c:v>
                </c:pt>
                <c:pt idx="1">
                  <c:v>配偶者・パートナーとコミュニケーションが増えた</c:v>
                </c:pt>
                <c:pt idx="2">
                  <c:v>配偶者・パートナーが子育てや家事にかかわる時間が増えた</c:v>
                </c:pt>
                <c:pt idx="3">
                  <c:v>配偶者・パートナーにもっと家事や育児を積極的になってほしいと思うようになった</c:v>
                </c:pt>
                <c:pt idx="4">
                  <c:v>子どもとのコミュニケーションの時間が増えた</c:v>
                </c:pt>
                <c:pt idx="5">
                  <c:v>子ども同士の交流や習い事などを控えたいと思うようになった</c:v>
                </c:pt>
                <c:pt idx="6">
                  <c:v>両親（義父母）にもっと孫の顔をみせたいと思うようになった</c:v>
                </c:pt>
                <c:pt idx="7">
                  <c:v>両親など、高齢の近親者に会うのを控えたいと思うようになった</c:v>
                </c:pt>
              </c:strCache>
            </c:strRef>
          </c:cat>
          <c:val>
            <c:numRef>
              <c:f>'%表'!$H$325:$H$345</c:f>
              <c:numCache>
                <c:formatCode>0.0</c:formatCode>
                <c:ptCount val="8"/>
                <c:pt idx="0">
                  <c:v>2.5</c:v>
                </c:pt>
                <c:pt idx="1">
                  <c:v>12.7</c:v>
                </c:pt>
                <c:pt idx="2">
                  <c:v>10.5</c:v>
                </c:pt>
                <c:pt idx="3">
                  <c:v>12.6</c:v>
                </c:pt>
                <c:pt idx="4">
                  <c:v>2.4</c:v>
                </c:pt>
                <c:pt idx="5">
                  <c:v>20.2</c:v>
                </c:pt>
                <c:pt idx="6">
                  <c:v>4.3</c:v>
                </c:pt>
                <c:pt idx="7">
                  <c:v>22.9</c:v>
                </c:pt>
              </c:numCache>
            </c:numRef>
          </c:val>
          <c:extLst>
            <c:ext xmlns:c16="http://schemas.microsoft.com/office/drawing/2014/chart" uri="{C3380CC4-5D6E-409C-BE32-E72D297353CC}">
              <c16:uniqueId val="{00000003-1B5D-4969-B900-007D567A83DC}"/>
            </c:ext>
          </c:extLst>
        </c:ser>
        <c:ser>
          <c:idx val="4"/>
          <c:order val="4"/>
          <c:tx>
            <c:strRef>
              <c:f>'%表'!$I$323</c:f>
              <c:strCache>
                <c:ptCount val="1"/>
                <c:pt idx="0">
                  <c:v>まったくあてはまらない</c:v>
                </c:pt>
              </c:strCache>
            </c:strRef>
          </c:tx>
          <c:spPr>
            <a:solidFill>
              <a:srgbClr val="92CDDC">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8"/>
                <c:pt idx="0">
                  <c:v>家族の時間を大事にしたいと思うようになった</c:v>
                </c:pt>
                <c:pt idx="1">
                  <c:v>配偶者・パートナーとコミュニケーションが増えた</c:v>
                </c:pt>
                <c:pt idx="2">
                  <c:v>配偶者・パートナーが子育てや家事にかかわる時間が増えた</c:v>
                </c:pt>
                <c:pt idx="3">
                  <c:v>配偶者・パートナーにもっと家事や育児を積極的になってほしいと思うようになった</c:v>
                </c:pt>
                <c:pt idx="4">
                  <c:v>子どもとのコミュニケーションの時間が増えた</c:v>
                </c:pt>
                <c:pt idx="5">
                  <c:v>子ども同士の交流や習い事などを控えたいと思うようになった</c:v>
                </c:pt>
                <c:pt idx="6">
                  <c:v>両親（義父母）にもっと孫の顔をみせたいと思うようになった</c:v>
                </c:pt>
                <c:pt idx="7">
                  <c:v>両親など、高齢の近親者に会うのを控えたいと思うようになった</c:v>
                </c:pt>
              </c:strCache>
            </c:strRef>
          </c:cat>
          <c:val>
            <c:numRef>
              <c:f>'%表'!$I$325:$I$345</c:f>
              <c:numCache>
                <c:formatCode>0.0</c:formatCode>
                <c:ptCount val="8"/>
                <c:pt idx="0">
                  <c:v>0.7</c:v>
                </c:pt>
                <c:pt idx="1">
                  <c:v>5.2</c:v>
                </c:pt>
                <c:pt idx="2">
                  <c:v>6.9</c:v>
                </c:pt>
                <c:pt idx="3">
                  <c:v>5.7</c:v>
                </c:pt>
                <c:pt idx="4">
                  <c:v>1.9</c:v>
                </c:pt>
                <c:pt idx="5">
                  <c:v>13.9</c:v>
                </c:pt>
                <c:pt idx="6">
                  <c:v>2.2999999999999998</c:v>
                </c:pt>
                <c:pt idx="7">
                  <c:v>15.2</c:v>
                </c:pt>
              </c:numCache>
            </c:numRef>
          </c:val>
          <c:extLst>
            <c:ext xmlns:c16="http://schemas.microsoft.com/office/drawing/2014/chart" uri="{C3380CC4-5D6E-409C-BE32-E72D297353CC}">
              <c16:uniqueId val="{00000004-1B5D-4969-B900-007D567A83DC}"/>
            </c:ext>
          </c:extLst>
        </c:ser>
        <c:dLbls>
          <c:showLegendKey val="0"/>
          <c:showVal val="0"/>
          <c:showCatName val="0"/>
          <c:showSerName val="0"/>
          <c:showPercent val="0"/>
          <c:showBubbleSize val="0"/>
        </c:dLbls>
        <c:gapWidth val="50"/>
        <c:overlap val="100"/>
        <c:serLines>
          <c:spPr>
            <a:ln>
              <a:pattFill prst="pct50">
                <a:fgClr>
                  <a:srgbClr val="000000"/>
                </a:fgClr>
                <a:bgClr>
                  <a:srgbClr val="FFFFFF"/>
                </a:bgClr>
              </a:pattFill>
              <a:prstDash val="solid"/>
            </a:ln>
          </c:spPr>
        </c:serLines>
        <c:axId val="111376640"/>
        <c:axId val="111394816"/>
      </c:barChart>
      <c:catAx>
        <c:axId val="11137664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400" b="1"/>
            </a:pPr>
            <a:endParaRPr lang="ja-JP"/>
          </a:p>
        </c:txPr>
        <c:crossAx val="111394816"/>
        <c:crosses val="autoZero"/>
        <c:auto val="1"/>
        <c:lblAlgn val="ctr"/>
        <c:lblOffset val="100"/>
        <c:noMultiLvlLbl val="0"/>
      </c:catAx>
      <c:valAx>
        <c:axId val="111394816"/>
        <c:scaling>
          <c:orientation val="minMax"/>
          <c:max val="1"/>
          <c:min val="0"/>
        </c:scaling>
        <c:delete val="0"/>
        <c:axPos val="t"/>
        <c:majorGridlines>
          <c:spPr>
            <a:ln>
              <a:solidFill>
                <a:srgbClr val="BFBFBF"/>
              </a:solidFill>
              <a:prstDash val="sysDash"/>
            </a:ln>
          </c:spPr>
        </c:majorGridlines>
        <c:numFmt formatCode="0%" sourceLinked="0"/>
        <c:majorTickMark val="in"/>
        <c:minorTickMark val="none"/>
        <c:tickLblPos val="nextTo"/>
        <c:spPr>
          <a:ln w="12700">
            <a:solidFill>
              <a:srgbClr val="BFBFBF"/>
            </a:solidFill>
          </a:ln>
        </c:spPr>
        <c:crossAx val="111376640"/>
        <c:crosses val="autoZero"/>
        <c:crossBetween val="between"/>
        <c:majorUnit val="0.2"/>
      </c:valAx>
      <c:spPr>
        <a:noFill/>
        <a:ln w="25400">
          <a:noFill/>
        </a:ln>
      </c:spPr>
    </c:plotArea>
    <c:legend>
      <c:legendPos val="t"/>
      <c:overlay val="0"/>
    </c:legend>
    <c:plotVisOnly val="1"/>
    <c:dispBlanksAs val="gap"/>
    <c:showDLblsOverMax val="0"/>
    <c:extLst/>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solidFill>
                  <a:schemeClr val="bg1">
                    <a:lumMod val="65000"/>
                  </a:schemeClr>
                </a:solidFill>
              </a:defRPr>
            </a:pPr>
            <a:r>
              <a:rPr lang="ja-JP" sz="1200" dirty="0">
                <a:solidFill>
                  <a:schemeClr val="bg1">
                    <a:lumMod val="65000"/>
                  </a:schemeClr>
                </a:solidFill>
              </a:rPr>
              <a:t>新型コロナウィルス感染症の拡大等によって、ご自身の気持ちや行動に変化はありましたか？</a:t>
            </a:r>
          </a:p>
        </c:rich>
      </c:tx>
      <c:layout>
        <c:manualLayout>
          <c:xMode val="edge"/>
          <c:yMode val="edge"/>
          <c:x val="8.8317943553801823E-3"/>
          <c:y val="2.6001306367770691E-2"/>
        </c:manualLayout>
      </c:layout>
      <c:overlay val="0"/>
    </c:title>
    <c:autoTitleDeleted val="0"/>
    <c:plotArea>
      <c:layout/>
      <c:barChart>
        <c:barDir val="bar"/>
        <c:grouping val="percentStacked"/>
        <c:varyColors val="0"/>
        <c:ser>
          <c:idx val="0"/>
          <c:order val="0"/>
          <c:tx>
            <c:strRef>
              <c:f>'%表'!$E$323</c:f>
              <c:strCache>
                <c:ptCount val="1"/>
                <c:pt idx="0">
                  <c:v>とてもあてはまる</c:v>
                </c:pt>
              </c:strCache>
            </c:strRef>
          </c:tx>
          <c:spPr>
            <a:solidFill>
              <a:srgbClr val="95B3D7"/>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11"/>
                <c:pt idx="0">
                  <c:v>家事を効率的にしたいと思うようになった</c:v>
                </c:pt>
                <c:pt idx="1">
                  <c:v>家計を見直し（節約など）したいと思うようになった</c:v>
                </c:pt>
                <c:pt idx="2">
                  <c:v>仕事をしたい・維持したいと思うようになった</c:v>
                </c:pt>
                <c:pt idx="3">
                  <c:v>副業などで収入を増やしたいと思うようになった</c:v>
                </c:pt>
                <c:pt idx="4">
                  <c:v>仕事はできるだけ在宅勤務にしたいと思うようになった</c:v>
                </c:pt>
                <c:pt idx="5">
                  <c:v>在宅勤務などが増え育児と両立しやすい環境になったと感じる</c:v>
                </c:pt>
                <c:pt idx="6">
                  <c:v>自分の心身のメンテナンスをしたいと感じるようになった</c:v>
                </c:pt>
                <c:pt idx="7">
                  <c:v>人と会うのは対面よりオンラインや電話にしたいと思うようになった</c:v>
                </c:pt>
                <c:pt idx="8">
                  <c:v>買い物は、インターネット中心にしたいと思うようになった</c:v>
                </c:pt>
                <c:pt idx="9">
                  <c:v>外出や外食、人と会うことが思うようにできず、ストレスに感じるようになった</c:v>
                </c:pt>
                <c:pt idx="10">
                  <c:v>健康に気を付けるようになった</c:v>
                </c:pt>
              </c:strCache>
            </c:strRef>
          </c:cat>
          <c:val>
            <c:numRef>
              <c:f>'%表'!$E$325:$E$345</c:f>
              <c:numCache>
                <c:formatCode>0.0</c:formatCode>
                <c:ptCount val="11"/>
                <c:pt idx="0">
                  <c:v>43</c:v>
                </c:pt>
                <c:pt idx="1">
                  <c:v>44.5</c:v>
                </c:pt>
                <c:pt idx="2">
                  <c:v>19.7</c:v>
                </c:pt>
                <c:pt idx="3">
                  <c:v>34.1</c:v>
                </c:pt>
                <c:pt idx="4">
                  <c:v>25.3</c:v>
                </c:pt>
                <c:pt idx="5">
                  <c:v>10</c:v>
                </c:pt>
                <c:pt idx="6">
                  <c:v>25.5</c:v>
                </c:pt>
                <c:pt idx="7">
                  <c:v>8.4</c:v>
                </c:pt>
                <c:pt idx="8">
                  <c:v>11.3</c:v>
                </c:pt>
                <c:pt idx="9">
                  <c:v>23.7</c:v>
                </c:pt>
                <c:pt idx="10">
                  <c:v>30.4</c:v>
                </c:pt>
              </c:numCache>
            </c:numRef>
          </c:val>
          <c:extLst>
            <c:ext xmlns:c16="http://schemas.microsoft.com/office/drawing/2014/chart" uri="{C3380CC4-5D6E-409C-BE32-E72D297353CC}">
              <c16:uniqueId val="{00000000-1B5D-4969-B900-007D567A83DC}"/>
            </c:ext>
          </c:extLst>
        </c:ser>
        <c:ser>
          <c:idx val="1"/>
          <c:order val="1"/>
          <c:tx>
            <c:strRef>
              <c:f>'%表'!$F$323</c:f>
              <c:strCache>
                <c:ptCount val="1"/>
                <c:pt idx="0">
                  <c:v>ややあてはまる</c:v>
                </c:pt>
              </c:strCache>
            </c:strRef>
          </c:tx>
          <c:spPr>
            <a:solidFill>
              <a:srgbClr val="DA9694"/>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11"/>
                <c:pt idx="0">
                  <c:v>家事を効率的にしたいと思うようになった</c:v>
                </c:pt>
                <c:pt idx="1">
                  <c:v>家計を見直し（節約など）したいと思うようになった</c:v>
                </c:pt>
                <c:pt idx="2">
                  <c:v>仕事をしたい・維持したいと思うようになった</c:v>
                </c:pt>
                <c:pt idx="3">
                  <c:v>副業などで収入を増やしたいと思うようになった</c:v>
                </c:pt>
                <c:pt idx="4">
                  <c:v>仕事はできるだけ在宅勤務にしたいと思うようになった</c:v>
                </c:pt>
                <c:pt idx="5">
                  <c:v>在宅勤務などが増え育児と両立しやすい環境になったと感じる</c:v>
                </c:pt>
                <c:pt idx="6">
                  <c:v>自分の心身のメンテナンスをしたいと感じるようになった</c:v>
                </c:pt>
                <c:pt idx="7">
                  <c:v>人と会うのは対面よりオンラインや電話にしたいと思うようになった</c:v>
                </c:pt>
                <c:pt idx="8">
                  <c:v>買い物は、インターネット中心にしたいと思うようになった</c:v>
                </c:pt>
                <c:pt idx="9">
                  <c:v>外出や外食、人と会うことが思うようにできず、ストレスに感じるようになった</c:v>
                </c:pt>
                <c:pt idx="10">
                  <c:v>健康に気を付けるようになった</c:v>
                </c:pt>
              </c:strCache>
            </c:strRef>
          </c:cat>
          <c:val>
            <c:numRef>
              <c:f>'%表'!$F$325:$F$345</c:f>
              <c:numCache>
                <c:formatCode>0.0</c:formatCode>
                <c:ptCount val="11"/>
                <c:pt idx="0">
                  <c:v>37.799999999999997</c:v>
                </c:pt>
                <c:pt idx="1">
                  <c:v>38.700000000000003</c:v>
                </c:pt>
                <c:pt idx="2">
                  <c:v>35.700000000000003</c:v>
                </c:pt>
                <c:pt idx="3">
                  <c:v>38.799999999999997</c:v>
                </c:pt>
                <c:pt idx="4">
                  <c:v>29.3</c:v>
                </c:pt>
                <c:pt idx="5">
                  <c:v>17.100000000000001</c:v>
                </c:pt>
                <c:pt idx="6">
                  <c:v>43.3</c:v>
                </c:pt>
                <c:pt idx="7">
                  <c:v>22.3</c:v>
                </c:pt>
                <c:pt idx="8">
                  <c:v>29.9</c:v>
                </c:pt>
                <c:pt idx="9">
                  <c:v>38.6</c:v>
                </c:pt>
                <c:pt idx="10">
                  <c:v>47</c:v>
                </c:pt>
              </c:numCache>
            </c:numRef>
          </c:val>
          <c:extLst>
            <c:ext xmlns:c16="http://schemas.microsoft.com/office/drawing/2014/chart" uri="{C3380CC4-5D6E-409C-BE32-E72D297353CC}">
              <c16:uniqueId val="{00000001-1B5D-4969-B900-007D567A83DC}"/>
            </c:ext>
          </c:extLst>
        </c:ser>
        <c:ser>
          <c:idx val="2"/>
          <c:order val="2"/>
          <c:tx>
            <c:strRef>
              <c:f>'%表'!$G$323</c:f>
              <c:strCache>
                <c:ptCount val="1"/>
                <c:pt idx="0">
                  <c:v>どちらともいえない</c:v>
                </c:pt>
              </c:strCache>
            </c:strRef>
          </c:tx>
          <c:spPr>
            <a:solidFill>
              <a:srgbClr val="C4D79B">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11"/>
                <c:pt idx="0">
                  <c:v>家事を効率的にしたいと思うようになった</c:v>
                </c:pt>
                <c:pt idx="1">
                  <c:v>家計を見直し（節約など）したいと思うようになった</c:v>
                </c:pt>
                <c:pt idx="2">
                  <c:v>仕事をしたい・維持したいと思うようになった</c:v>
                </c:pt>
                <c:pt idx="3">
                  <c:v>副業などで収入を増やしたいと思うようになった</c:v>
                </c:pt>
                <c:pt idx="4">
                  <c:v>仕事はできるだけ在宅勤務にしたいと思うようになった</c:v>
                </c:pt>
                <c:pt idx="5">
                  <c:v>在宅勤務などが増え育児と両立しやすい環境になったと感じる</c:v>
                </c:pt>
                <c:pt idx="6">
                  <c:v>自分の心身のメンテナンスをしたいと感じるようになった</c:v>
                </c:pt>
                <c:pt idx="7">
                  <c:v>人と会うのは対面よりオンラインや電話にしたいと思うようになった</c:v>
                </c:pt>
                <c:pt idx="8">
                  <c:v>買い物は、インターネット中心にしたいと思うようになった</c:v>
                </c:pt>
                <c:pt idx="9">
                  <c:v>外出や外食、人と会うことが思うようにできず、ストレスに感じるようになった</c:v>
                </c:pt>
                <c:pt idx="10">
                  <c:v>健康に気を付けるようになった</c:v>
                </c:pt>
              </c:strCache>
            </c:strRef>
          </c:cat>
          <c:val>
            <c:numRef>
              <c:f>'%表'!$G$325:$G$345</c:f>
              <c:numCache>
                <c:formatCode>0.0</c:formatCode>
                <c:ptCount val="11"/>
                <c:pt idx="0">
                  <c:v>13.3</c:v>
                </c:pt>
                <c:pt idx="1">
                  <c:v>11.2</c:v>
                </c:pt>
                <c:pt idx="2">
                  <c:v>24.2</c:v>
                </c:pt>
                <c:pt idx="3">
                  <c:v>14.4</c:v>
                </c:pt>
                <c:pt idx="4">
                  <c:v>24.1</c:v>
                </c:pt>
                <c:pt idx="5">
                  <c:v>30.6</c:v>
                </c:pt>
                <c:pt idx="6">
                  <c:v>19.899999999999999</c:v>
                </c:pt>
                <c:pt idx="7">
                  <c:v>31.3</c:v>
                </c:pt>
                <c:pt idx="8">
                  <c:v>26.8</c:v>
                </c:pt>
                <c:pt idx="9">
                  <c:v>18.100000000000001</c:v>
                </c:pt>
                <c:pt idx="10">
                  <c:v>18.3</c:v>
                </c:pt>
              </c:numCache>
            </c:numRef>
          </c:val>
          <c:extLst>
            <c:ext xmlns:c16="http://schemas.microsoft.com/office/drawing/2014/chart" uri="{C3380CC4-5D6E-409C-BE32-E72D297353CC}">
              <c16:uniqueId val="{00000002-1B5D-4969-B900-007D567A83DC}"/>
            </c:ext>
          </c:extLst>
        </c:ser>
        <c:ser>
          <c:idx val="3"/>
          <c:order val="3"/>
          <c:tx>
            <c:strRef>
              <c:f>'%表'!$H$323</c:f>
              <c:strCache>
                <c:ptCount val="1"/>
                <c:pt idx="0">
                  <c:v>あまりあてはまらない</c:v>
                </c:pt>
              </c:strCache>
            </c:strRef>
          </c:tx>
          <c:spPr>
            <a:solidFill>
              <a:srgbClr val="FABF8F">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11"/>
                <c:pt idx="0">
                  <c:v>家事を効率的にしたいと思うようになった</c:v>
                </c:pt>
                <c:pt idx="1">
                  <c:v>家計を見直し（節約など）したいと思うようになった</c:v>
                </c:pt>
                <c:pt idx="2">
                  <c:v>仕事をしたい・維持したいと思うようになった</c:v>
                </c:pt>
                <c:pt idx="3">
                  <c:v>副業などで収入を増やしたいと思うようになった</c:v>
                </c:pt>
                <c:pt idx="4">
                  <c:v>仕事はできるだけ在宅勤務にしたいと思うようになった</c:v>
                </c:pt>
                <c:pt idx="5">
                  <c:v>在宅勤務などが増え育児と両立しやすい環境になったと感じる</c:v>
                </c:pt>
                <c:pt idx="6">
                  <c:v>自分の心身のメンテナンスをしたいと感じるようになった</c:v>
                </c:pt>
                <c:pt idx="7">
                  <c:v>人と会うのは対面よりオンラインや電話にしたいと思うようになった</c:v>
                </c:pt>
                <c:pt idx="8">
                  <c:v>買い物は、インターネット中心にしたいと思うようになった</c:v>
                </c:pt>
                <c:pt idx="9">
                  <c:v>外出や外食、人と会うことが思うようにできず、ストレスに感じるようになった</c:v>
                </c:pt>
                <c:pt idx="10">
                  <c:v>健康に気を付けるようになった</c:v>
                </c:pt>
              </c:strCache>
            </c:strRef>
          </c:cat>
          <c:val>
            <c:numRef>
              <c:f>'%表'!$H$325:$H$345</c:f>
              <c:numCache>
                <c:formatCode>0.0</c:formatCode>
                <c:ptCount val="11"/>
                <c:pt idx="0">
                  <c:v>5</c:v>
                </c:pt>
                <c:pt idx="1">
                  <c:v>4.8</c:v>
                </c:pt>
                <c:pt idx="2">
                  <c:v>14.7</c:v>
                </c:pt>
                <c:pt idx="3">
                  <c:v>8</c:v>
                </c:pt>
                <c:pt idx="4">
                  <c:v>12.7</c:v>
                </c:pt>
                <c:pt idx="5">
                  <c:v>16.7</c:v>
                </c:pt>
                <c:pt idx="6">
                  <c:v>8.1999999999999993</c:v>
                </c:pt>
                <c:pt idx="7">
                  <c:v>23.9</c:v>
                </c:pt>
                <c:pt idx="8">
                  <c:v>20.8</c:v>
                </c:pt>
                <c:pt idx="9">
                  <c:v>13.2</c:v>
                </c:pt>
                <c:pt idx="10">
                  <c:v>3.1</c:v>
                </c:pt>
              </c:numCache>
            </c:numRef>
          </c:val>
          <c:extLst>
            <c:ext xmlns:c16="http://schemas.microsoft.com/office/drawing/2014/chart" uri="{C3380CC4-5D6E-409C-BE32-E72D297353CC}">
              <c16:uniqueId val="{00000003-1B5D-4969-B900-007D567A83DC}"/>
            </c:ext>
          </c:extLst>
        </c:ser>
        <c:ser>
          <c:idx val="4"/>
          <c:order val="4"/>
          <c:tx>
            <c:strRef>
              <c:f>'%表'!$I$323</c:f>
              <c:strCache>
                <c:ptCount val="1"/>
                <c:pt idx="0">
                  <c:v>まったくあてはまらない</c:v>
                </c:pt>
              </c:strCache>
            </c:strRef>
          </c:tx>
          <c:spPr>
            <a:solidFill>
              <a:srgbClr val="92CDDC">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11"/>
                <c:pt idx="0">
                  <c:v>家事を効率的にしたいと思うようになった</c:v>
                </c:pt>
                <c:pt idx="1">
                  <c:v>家計を見直し（節約など）したいと思うようになった</c:v>
                </c:pt>
                <c:pt idx="2">
                  <c:v>仕事をしたい・維持したいと思うようになった</c:v>
                </c:pt>
                <c:pt idx="3">
                  <c:v>副業などで収入を増やしたいと思うようになった</c:v>
                </c:pt>
                <c:pt idx="4">
                  <c:v>仕事はできるだけ在宅勤務にしたいと思うようになった</c:v>
                </c:pt>
                <c:pt idx="5">
                  <c:v>在宅勤務などが増え育児と両立しやすい環境になったと感じる</c:v>
                </c:pt>
                <c:pt idx="6">
                  <c:v>自分の心身のメンテナンスをしたいと感じるようになった</c:v>
                </c:pt>
                <c:pt idx="7">
                  <c:v>人と会うのは対面よりオンラインや電話にしたいと思うようになった</c:v>
                </c:pt>
                <c:pt idx="8">
                  <c:v>買い物は、インターネット中心にしたいと思うようになった</c:v>
                </c:pt>
                <c:pt idx="9">
                  <c:v>外出や外食、人と会うことが思うようにできず、ストレスに感じるようになった</c:v>
                </c:pt>
                <c:pt idx="10">
                  <c:v>健康に気を付けるようになった</c:v>
                </c:pt>
              </c:strCache>
            </c:strRef>
          </c:cat>
          <c:val>
            <c:numRef>
              <c:f>'%表'!$I$325:$I$345</c:f>
              <c:numCache>
                <c:formatCode>0.0</c:formatCode>
                <c:ptCount val="11"/>
                <c:pt idx="0">
                  <c:v>0.9</c:v>
                </c:pt>
                <c:pt idx="1">
                  <c:v>0.8</c:v>
                </c:pt>
                <c:pt idx="2">
                  <c:v>5.7</c:v>
                </c:pt>
                <c:pt idx="3">
                  <c:v>4.7</c:v>
                </c:pt>
                <c:pt idx="4">
                  <c:v>8.6</c:v>
                </c:pt>
                <c:pt idx="5">
                  <c:v>25.6</c:v>
                </c:pt>
                <c:pt idx="6">
                  <c:v>3.1</c:v>
                </c:pt>
                <c:pt idx="7">
                  <c:v>14.1</c:v>
                </c:pt>
                <c:pt idx="8">
                  <c:v>11.3</c:v>
                </c:pt>
                <c:pt idx="9">
                  <c:v>6.4</c:v>
                </c:pt>
                <c:pt idx="10">
                  <c:v>1.2</c:v>
                </c:pt>
              </c:numCache>
            </c:numRef>
          </c:val>
          <c:extLst>
            <c:ext xmlns:c16="http://schemas.microsoft.com/office/drawing/2014/chart" uri="{C3380CC4-5D6E-409C-BE32-E72D297353CC}">
              <c16:uniqueId val="{00000004-1B5D-4969-B900-007D567A83DC}"/>
            </c:ext>
          </c:extLst>
        </c:ser>
        <c:dLbls>
          <c:showLegendKey val="0"/>
          <c:showVal val="0"/>
          <c:showCatName val="0"/>
          <c:showSerName val="0"/>
          <c:showPercent val="0"/>
          <c:showBubbleSize val="0"/>
        </c:dLbls>
        <c:gapWidth val="50"/>
        <c:overlap val="100"/>
        <c:serLines>
          <c:spPr>
            <a:ln>
              <a:pattFill prst="pct50">
                <a:fgClr>
                  <a:srgbClr val="000000"/>
                </a:fgClr>
                <a:bgClr>
                  <a:srgbClr val="FFFFFF"/>
                </a:bgClr>
              </a:pattFill>
              <a:prstDash val="solid"/>
            </a:ln>
          </c:spPr>
        </c:serLines>
        <c:axId val="111376640"/>
        <c:axId val="111394816"/>
      </c:barChart>
      <c:catAx>
        <c:axId val="11137664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400" b="1"/>
            </a:pPr>
            <a:endParaRPr lang="ja-JP"/>
          </a:p>
        </c:txPr>
        <c:crossAx val="111394816"/>
        <c:crosses val="autoZero"/>
        <c:auto val="1"/>
        <c:lblAlgn val="ctr"/>
        <c:lblOffset val="100"/>
        <c:noMultiLvlLbl val="0"/>
      </c:catAx>
      <c:valAx>
        <c:axId val="111394816"/>
        <c:scaling>
          <c:orientation val="minMax"/>
          <c:max val="1"/>
          <c:min val="0"/>
        </c:scaling>
        <c:delete val="0"/>
        <c:axPos val="t"/>
        <c:majorGridlines>
          <c:spPr>
            <a:ln>
              <a:solidFill>
                <a:srgbClr val="BFBFBF"/>
              </a:solidFill>
              <a:prstDash val="sysDash"/>
            </a:ln>
          </c:spPr>
        </c:majorGridlines>
        <c:numFmt formatCode="0%" sourceLinked="0"/>
        <c:majorTickMark val="in"/>
        <c:minorTickMark val="none"/>
        <c:tickLblPos val="nextTo"/>
        <c:spPr>
          <a:ln w="12700">
            <a:solidFill>
              <a:srgbClr val="BFBFBF"/>
            </a:solidFill>
          </a:ln>
        </c:spPr>
        <c:crossAx val="111376640"/>
        <c:crosses val="autoZero"/>
        <c:crossBetween val="between"/>
        <c:majorUnit val="0.2"/>
      </c:valAx>
      <c:spPr>
        <a:noFill/>
        <a:ln w="25400">
          <a:noFill/>
        </a:ln>
      </c:spPr>
    </c:plotArea>
    <c:legend>
      <c:legendPos val="t"/>
      <c:overlay val="0"/>
    </c:legend>
    <c:plotVisOnly val="1"/>
    <c:dispBlanksAs val="gap"/>
    <c:showDLblsOverMax val="0"/>
    <c:extLst/>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solidFill>
                  <a:schemeClr val="bg1">
                    <a:lumMod val="65000"/>
                  </a:schemeClr>
                </a:solidFill>
              </a:defRPr>
            </a:pPr>
            <a:r>
              <a:rPr lang="ja-JP" sz="1200" dirty="0">
                <a:solidFill>
                  <a:schemeClr val="bg1">
                    <a:lumMod val="65000"/>
                  </a:schemeClr>
                </a:solidFill>
              </a:rPr>
              <a:t>新型コロナウィルス感染症の拡大等によって、ご自身の気持ちや行動に変化はありましたか？</a:t>
            </a:r>
          </a:p>
        </c:rich>
      </c:tx>
      <c:layout>
        <c:manualLayout>
          <c:xMode val="edge"/>
          <c:yMode val="edge"/>
          <c:x val="1.0935038761980482E-6"/>
          <c:y val="4.1974665327681324E-5"/>
        </c:manualLayout>
      </c:layout>
      <c:overlay val="0"/>
    </c:title>
    <c:autoTitleDeleted val="0"/>
    <c:plotArea>
      <c:layout/>
      <c:barChart>
        <c:barDir val="bar"/>
        <c:grouping val="percentStacked"/>
        <c:varyColors val="0"/>
        <c:ser>
          <c:idx val="0"/>
          <c:order val="0"/>
          <c:tx>
            <c:strRef>
              <c:f>'%表'!$E$323</c:f>
              <c:strCache>
                <c:ptCount val="1"/>
                <c:pt idx="0">
                  <c:v>とてもあてはまる</c:v>
                </c:pt>
              </c:strCache>
            </c:strRef>
          </c:tx>
          <c:spPr>
            <a:solidFill>
              <a:srgbClr val="95B3D7"/>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5"/>
                <c:pt idx="0">
                  <c:v>社会や人とのつながりを大事にしたいと思うようになった</c:v>
                </c:pt>
                <c:pt idx="1">
                  <c:v>社会に貢献できることをしたいと思うようになった</c:v>
                </c:pt>
                <c:pt idx="2">
                  <c:v>人と会うのは対面よりオンラインや電話にしたいと思うようになった</c:v>
                </c:pt>
                <c:pt idx="3">
                  <c:v>買い物は、インターネット中心にしたいと思うようになった</c:v>
                </c:pt>
                <c:pt idx="4">
                  <c:v>外出や外食、人と会うことが思うようにできず、ストレスに感じるようになった</c:v>
                </c:pt>
              </c:strCache>
            </c:strRef>
          </c:cat>
          <c:val>
            <c:numRef>
              <c:f>'%表'!$E$325:$E$345</c:f>
              <c:numCache>
                <c:formatCode>0.0</c:formatCode>
                <c:ptCount val="5"/>
                <c:pt idx="0">
                  <c:v>17.8</c:v>
                </c:pt>
                <c:pt idx="1">
                  <c:v>7.5</c:v>
                </c:pt>
                <c:pt idx="2">
                  <c:v>8.4</c:v>
                </c:pt>
                <c:pt idx="3">
                  <c:v>11.3</c:v>
                </c:pt>
                <c:pt idx="4">
                  <c:v>23.7</c:v>
                </c:pt>
              </c:numCache>
            </c:numRef>
          </c:val>
          <c:extLst>
            <c:ext xmlns:c16="http://schemas.microsoft.com/office/drawing/2014/chart" uri="{C3380CC4-5D6E-409C-BE32-E72D297353CC}">
              <c16:uniqueId val="{00000000-C42E-456B-8052-FDE91B631F2C}"/>
            </c:ext>
          </c:extLst>
        </c:ser>
        <c:ser>
          <c:idx val="1"/>
          <c:order val="1"/>
          <c:tx>
            <c:strRef>
              <c:f>'%表'!$F$323</c:f>
              <c:strCache>
                <c:ptCount val="1"/>
                <c:pt idx="0">
                  <c:v>ややあてはまる</c:v>
                </c:pt>
              </c:strCache>
            </c:strRef>
          </c:tx>
          <c:spPr>
            <a:solidFill>
              <a:srgbClr val="DA9694"/>
            </a:solidFill>
            <a:ln w="12700">
              <a:solidFill>
                <a:srgbClr val="BFBFBF"/>
              </a:solidFill>
            </a:ln>
          </c:spPr>
          <c:invertIfNegative val="0"/>
          <c:dLbls>
            <c:numFmt formatCode="0.0;;" sourceLinked="0"/>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5"/>
                <c:pt idx="0">
                  <c:v>社会や人とのつながりを大事にしたいと思うようになった</c:v>
                </c:pt>
                <c:pt idx="1">
                  <c:v>社会に貢献できることをしたいと思うようになった</c:v>
                </c:pt>
                <c:pt idx="2">
                  <c:v>人と会うのは対面よりオンラインや電話にしたいと思うようになった</c:v>
                </c:pt>
                <c:pt idx="3">
                  <c:v>買い物は、インターネット中心にしたいと思うようになった</c:v>
                </c:pt>
                <c:pt idx="4">
                  <c:v>外出や外食、人と会うことが思うようにできず、ストレスに感じるようになった</c:v>
                </c:pt>
              </c:strCache>
            </c:strRef>
          </c:cat>
          <c:val>
            <c:numRef>
              <c:f>'%表'!$F$325:$F$345</c:f>
              <c:numCache>
                <c:formatCode>0.0</c:formatCode>
                <c:ptCount val="5"/>
                <c:pt idx="0">
                  <c:v>43.3</c:v>
                </c:pt>
                <c:pt idx="1">
                  <c:v>24.8</c:v>
                </c:pt>
                <c:pt idx="2">
                  <c:v>22.3</c:v>
                </c:pt>
                <c:pt idx="3">
                  <c:v>29.9</c:v>
                </c:pt>
                <c:pt idx="4">
                  <c:v>38.6</c:v>
                </c:pt>
              </c:numCache>
            </c:numRef>
          </c:val>
          <c:extLst>
            <c:ext xmlns:c16="http://schemas.microsoft.com/office/drawing/2014/chart" uri="{C3380CC4-5D6E-409C-BE32-E72D297353CC}">
              <c16:uniqueId val="{00000001-C42E-456B-8052-FDE91B631F2C}"/>
            </c:ext>
          </c:extLst>
        </c:ser>
        <c:ser>
          <c:idx val="2"/>
          <c:order val="2"/>
          <c:tx>
            <c:strRef>
              <c:f>'%表'!$G$323</c:f>
              <c:strCache>
                <c:ptCount val="1"/>
                <c:pt idx="0">
                  <c:v>どちらともいえない</c:v>
                </c:pt>
              </c:strCache>
            </c:strRef>
          </c:tx>
          <c:spPr>
            <a:solidFill>
              <a:srgbClr val="C4D79B">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5"/>
                <c:pt idx="0">
                  <c:v>社会や人とのつながりを大事にしたいと思うようになった</c:v>
                </c:pt>
                <c:pt idx="1">
                  <c:v>社会に貢献できることをしたいと思うようになった</c:v>
                </c:pt>
                <c:pt idx="2">
                  <c:v>人と会うのは対面よりオンラインや電話にしたいと思うようになった</c:v>
                </c:pt>
                <c:pt idx="3">
                  <c:v>買い物は、インターネット中心にしたいと思うようになった</c:v>
                </c:pt>
                <c:pt idx="4">
                  <c:v>外出や外食、人と会うことが思うようにできず、ストレスに感じるようになった</c:v>
                </c:pt>
              </c:strCache>
            </c:strRef>
          </c:cat>
          <c:val>
            <c:numRef>
              <c:f>'%表'!$G$325:$G$345</c:f>
              <c:numCache>
                <c:formatCode>0.0</c:formatCode>
                <c:ptCount val="5"/>
                <c:pt idx="0">
                  <c:v>28.3</c:v>
                </c:pt>
                <c:pt idx="1">
                  <c:v>40.5</c:v>
                </c:pt>
                <c:pt idx="2">
                  <c:v>31.3</c:v>
                </c:pt>
                <c:pt idx="3">
                  <c:v>26.8</c:v>
                </c:pt>
                <c:pt idx="4">
                  <c:v>18.100000000000001</c:v>
                </c:pt>
              </c:numCache>
            </c:numRef>
          </c:val>
          <c:extLst>
            <c:ext xmlns:c16="http://schemas.microsoft.com/office/drawing/2014/chart" uri="{C3380CC4-5D6E-409C-BE32-E72D297353CC}">
              <c16:uniqueId val="{00000002-C42E-456B-8052-FDE91B631F2C}"/>
            </c:ext>
          </c:extLst>
        </c:ser>
        <c:ser>
          <c:idx val="3"/>
          <c:order val="3"/>
          <c:tx>
            <c:strRef>
              <c:f>'%表'!$H$323</c:f>
              <c:strCache>
                <c:ptCount val="1"/>
                <c:pt idx="0">
                  <c:v>あまりあてはまらない</c:v>
                </c:pt>
              </c:strCache>
            </c:strRef>
          </c:tx>
          <c:spPr>
            <a:solidFill>
              <a:srgbClr val="FABF8F">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5"/>
                <c:pt idx="0">
                  <c:v>社会や人とのつながりを大事にしたいと思うようになった</c:v>
                </c:pt>
                <c:pt idx="1">
                  <c:v>社会に貢献できることをしたいと思うようになった</c:v>
                </c:pt>
                <c:pt idx="2">
                  <c:v>人と会うのは対面よりオンラインや電話にしたいと思うようになった</c:v>
                </c:pt>
                <c:pt idx="3">
                  <c:v>買い物は、インターネット中心にしたいと思うようになった</c:v>
                </c:pt>
                <c:pt idx="4">
                  <c:v>外出や外食、人と会うことが思うようにできず、ストレスに感じるようになった</c:v>
                </c:pt>
              </c:strCache>
            </c:strRef>
          </c:cat>
          <c:val>
            <c:numRef>
              <c:f>'%表'!$H$325:$H$345</c:f>
              <c:numCache>
                <c:formatCode>0.0</c:formatCode>
                <c:ptCount val="5"/>
                <c:pt idx="0">
                  <c:v>7.3</c:v>
                </c:pt>
                <c:pt idx="1">
                  <c:v>19.399999999999999</c:v>
                </c:pt>
                <c:pt idx="2">
                  <c:v>23.9</c:v>
                </c:pt>
                <c:pt idx="3">
                  <c:v>20.8</c:v>
                </c:pt>
                <c:pt idx="4">
                  <c:v>13.2</c:v>
                </c:pt>
              </c:numCache>
            </c:numRef>
          </c:val>
          <c:extLst>
            <c:ext xmlns:c16="http://schemas.microsoft.com/office/drawing/2014/chart" uri="{C3380CC4-5D6E-409C-BE32-E72D297353CC}">
              <c16:uniqueId val="{00000003-C42E-456B-8052-FDE91B631F2C}"/>
            </c:ext>
          </c:extLst>
        </c:ser>
        <c:ser>
          <c:idx val="4"/>
          <c:order val="4"/>
          <c:tx>
            <c:strRef>
              <c:f>'%表'!$I$323</c:f>
              <c:strCache>
                <c:ptCount val="1"/>
                <c:pt idx="0">
                  <c:v>まったくあてはまらない</c:v>
                </c:pt>
              </c:strCache>
            </c:strRef>
          </c:tx>
          <c:spPr>
            <a:solidFill>
              <a:srgbClr val="92CDDC">
                <a:alpha val="20000"/>
              </a:srgbClr>
            </a:solidFill>
            <a:ln w="12700">
              <a:solidFill>
                <a:srgbClr val="BFBFBF"/>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'%表'!$C$325:$C$345</c:f>
              <c:strCache>
                <c:ptCount val="5"/>
                <c:pt idx="0">
                  <c:v>社会や人とのつながりを大事にしたいと思うようになった</c:v>
                </c:pt>
                <c:pt idx="1">
                  <c:v>社会に貢献できることをしたいと思うようになった</c:v>
                </c:pt>
                <c:pt idx="2">
                  <c:v>人と会うのは対面よりオンラインや電話にしたいと思うようになった</c:v>
                </c:pt>
                <c:pt idx="3">
                  <c:v>買い物は、インターネット中心にしたいと思うようになった</c:v>
                </c:pt>
                <c:pt idx="4">
                  <c:v>外出や外食、人と会うことが思うようにできず、ストレスに感じるようになった</c:v>
                </c:pt>
              </c:strCache>
            </c:strRef>
          </c:cat>
          <c:val>
            <c:numRef>
              <c:f>'%表'!$I$325:$I$345</c:f>
              <c:numCache>
                <c:formatCode>0.0</c:formatCode>
                <c:ptCount val="5"/>
                <c:pt idx="0">
                  <c:v>3.3</c:v>
                </c:pt>
                <c:pt idx="1">
                  <c:v>7.8</c:v>
                </c:pt>
                <c:pt idx="2">
                  <c:v>14.1</c:v>
                </c:pt>
                <c:pt idx="3">
                  <c:v>11.3</c:v>
                </c:pt>
                <c:pt idx="4">
                  <c:v>6.4</c:v>
                </c:pt>
              </c:numCache>
            </c:numRef>
          </c:val>
          <c:extLst>
            <c:ext xmlns:c16="http://schemas.microsoft.com/office/drawing/2014/chart" uri="{C3380CC4-5D6E-409C-BE32-E72D297353CC}">
              <c16:uniqueId val="{00000004-C42E-456B-8052-FDE91B631F2C}"/>
            </c:ext>
          </c:extLst>
        </c:ser>
        <c:dLbls>
          <c:showLegendKey val="0"/>
          <c:showVal val="0"/>
          <c:showCatName val="0"/>
          <c:showSerName val="0"/>
          <c:showPercent val="0"/>
          <c:showBubbleSize val="0"/>
        </c:dLbls>
        <c:gapWidth val="50"/>
        <c:overlap val="100"/>
        <c:serLines>
          <c:spPr>
            <a:ln>
              <a:pattFill prst="pct50">
                <a:fgClr>
                  <a:srgbClr val="000000"/>
                </a:fgClr>
                <a:bgClr>
                  <a:srgbClr val="FFFFFF"/>
                </a:bgClr>
              </a:pattFill>
              <a:prstDash val="solid"/>
            </a:ln>
          </c:spPr>
        </c:serLines>
        <c:axId val="111376640"/>
        <c:axId val="111394816"/>
      </c:barChart>
      <c:catAx>
        <c:axId val="11137664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400" b="1"/>
            </a:pPr>
            <a:endParaRPr lang="ja-JP"/>
          </a:p>
        </c:txPr>
        <c:crossAx val="111394816"/>
        <c:crosses val="autoZero"/>
        <c:auto val="1"/>
        <c:lblAlgn val="ctr"/>
        <c:lblOffset val="100"/>
        <c:noMultiLvlLbl val="0"/>
      </c:catAx>
      <c:valAx>
        <c:axId val="111394816"/>
        <c:scaling>
          <c:orientation val="minMax"/>
          <c:max val="1"/>
          <c:min val="0"/>
        </c:scaling>
        <c:delete val="0"/>
        <c:axPos val="t"/>
        <c:majorGridlines>
          <c:spPr>
            <a:ln>
              <a:solidFill>
                <a:srgbClr val="BFBFBF"/>
              </a:solidFill>
              <a:prstDash val="sysDash"/>
            </a:ln>
          </c:spPr>
        </c:majorGridlines>
        <c:numFmt formatCode="0%" sourceLinked="0"/>
        <c:majorTickMark val="in"/>
        <c:minorTickMark val="none"/>
        <c:tickLblPos val="nextTo"/>
        <c:spPr>
          <a:ln w="12700">
            <a:solidFill>
              <a:srgbClr val="BFBFBF"/>
            </a:solidFill>
          </a:ln>
        </c:spPr>
        <c:crossAx val="111376640"/>
        <c:crosses val="autoZero"/>
        <c:crossBetween val="between"/>
        <c:majorUnit val="0.2"/>
      </c:valAx>
      <c:spPr>
        <a:noFill/>
        <a:ln w="25400">
          <a:noFill/>
        </a:ln>
      </c:spPr>
    </c:plotArea>
    <c:legend>
      <c:legendPos val="t"/>
      <c:overlay val="0"/>
    </c:legend>
    <c:plotVisOnly val="1"/>
    <c:dispBlanksAs val="gap"/>
    <c:showDLblsOverMax val="0"/>
    <c:extLst/>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83231615314049"/>
          <c:y val="0.13499844846653358"/>
          <c:w val="0.8"/>
          <c:h val="0.76791884454728254"/>
        </c:manualLayout>
      </c:layout>
      <c:barChart>
        <c:barDir val="bar"/>
        <c:grouping val="clustered"/>
        <c:varyColors val="0"/>
        <c:ser>
          <c:idx val="0"/>
          <c:order val="0"/>
          <c:tx>
            <c:v/>
          </c:tx>
          <c:spPr>
            <a:solidFill>
              <a:srgbClr val="F2F2F2"/>
            </a:solidFill>
            <a:ln w="12700">
              <a:solidFill>
                <a:srgbClr val="BFBFBF"/>
              </a:solidFill>
            </a:ln>
          </c:spPr>
          <c:invertIfNegative val="0"/>
          <c:dPt>
            <c:idx val="0"/>
            <c:invertIfNegative val="0"/>
            <c:bubble3D val="0"/>
            <c:spPr>
              <a:solidFill>
                <a:schemeClr val="accent2"/>
              </a:solidFill>
              <a:ln w="12700">
                <a:solidFill>
                  <a:srgbClr val="BFBFBF"/>
                </a:solidFill>
              </a:ln>
            </c:spPr>
            <c:extLst>
              <c:ext xmlns:c16="http://schemas.microsoft.com/office/drawing/2014/chart" uri="{C3380CC4-5D6E-409C-BE32-E72D297353CC}">
                <c16:uniqueId val="{00000002-071C-4204-993F-F0F62378840B}"/>
              </c:ext>
            </c:extLst>
          </c:dPt>
          <c:dPt>
            <c:idx val="1"/>
            <c:invertIfNegative val="0"/>
            <c:bubble3D val="0"/>
            <c:spPr>
              <a:solidFill>
                <a:schemeClr val="accent2"/>
              </a:solidFill>
              <a:ln w="12700">
                <a:solidFill>
                  <a:srgbClr val="BFBFBF"/>
                </a:solidFill>
              </a:ln>
            </c:spPr>
            <c:extLst>
              <c:ext xmlns:c16="http://schemas.microsoft.com/office/drawing/2014/chart" uri="{C3380CC4-5D6E-409C-BE32-E72D297353CC}">
                <c16:uniqueId val="{00000003-071C-4204-993F-F0F62378840B}"/>
              </c:ext>
            </c:extLst>
          </c:dPt>
          <c:dLbls>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'%表'!$C$634:$C$643</c:f>
              <c:strCache>
                <c:ptCount val="10"/>
                <c:pt idx="0">
                  <c:v>パパなどの配偶者・パートナー</c:v>
                </c:pt>
                <c:pt idx="1">
                  <c:v>実父母</c:v>
                </c:pt>
                <c:pt idx="2">
                  <c:v>義父母</c:v>
                </c:pt>
                <c:pt idx="3">
                  <c:v>友だち</c:v>
                </c:pt>
                <c:pt idx="4">
                  <c:v>医師や助産師など医療従事者</c:v>
                </c:pt>
                <c:pt idx="5">
                  <c:v>きょうだいや親せき</c:v>
                </c:pt>
                <c:pt idx="6">
                  <c:v>職場の同僚・先輩・後輩</c:v>
                </c:pt>
                <c:pt idx="7">
                  <c:v>保育園などの先生</c:v>
                </c:pt>
                <c:pt idx="8">
                  <c:v>その他（具体的に【　　　】）</c:v>
                </c:pt>
                <c:pt idx="9">
                  <c:v>だれもいない</c:v>
                </c:pt>
              </c:strCache>
            </c:strRef>
          </c:cat>
          <c:val>
            <c:numRef>
              <c:f>'%表'!$D$634:$D$643</c:f>
              <c:numCache>
                <c:formatCode>0.0</c:formatCode>
                <c:ptCount val="10"/>
                <c:pt idx="0">
                  <c:v>91.5</c:v>
                </c:pt>
                <c:pt idx="1">
                  <c:v>74.3</c:v>
                </c:pt>
                <c:pt idx="2">
                  <c:v>33.1</c:v>
                </c:pt>
                <c:pt idx="3">
                  <c:v>12.5</c:v>
                </c:pt>
                <c:pt idx="4">
                  <c:v>4.4000000000000004</c:v>
                </c:pt>
                <c:pt idx="5">
                  <c:v>15.7</c:v>
                </c:pt>
                <c:pt idx="6">
                  <c:v>1.2</c:v>
                </c:pt>
                <c:pt idx="7">
                  <c:v>4.0999999999999996</c:v>
                </c:pt>
                <c:pt idx="8">
                  <c:v>1.4</c:v>
                </c:pt>
                <c:pt idx="9">
                  <c:v>1.2</c:v>
                </c:pt>
              </c:numCache>
            </c:numRef>
          </c:val>
          <c:extLst>
            <c:ext xmlns:c16="http://schemas.microsoft.com/office/drawing/2014/chart" uri="{C3380CC4-5D6E-409C-BE32-E72D297353CC}">
              <c16:uniqueId val="{00000000-071C-4204-993F-F0F62378840B}"/>
            </c:ext>
          </c:extLst>
        </c:ser>
        <c:dLbls>
          <c:showLegendKey val="0"/>
          <c:showVal val="0"/>
          <c:showCatName val="0"/>
          <c:showSerName val="0"/>
          <c:showPercent val="0"/>
          <c:showBubbleSize val="0"/>
        </c:dLbls>
        <c:gapWidth val="40"/>
        <c:axId val="98358400"/>
        <c:axId val="98359936"/>
      </c:barChart>
      <c:catAx>
        <c:axId val="98358400"/>
        <c:scaling>
          <c:orientation val="maxMin"/>
        </c:scaling>
        <c:delete val="0"/>
        <c:axPos val="l"/>
        <c:numFmt formatCode="General" sourceLinked="1"/>
        <c:majorTickMark val="in"/>
        <c:minorTickMark val="none"/>
        <c:tickLblPos val="nextTo"/>
        <c:spPr>
          <a:ln w="12700">
            <a:solidFill>
              <a:srgbClr val="BFBFBF"/>
            </a:solidFill>
          </a:ln>
        </c:spPr>
        <c:txPr>
          <a:bodyPr/>
          <a:lstStyle/>
          <a:p>
            <a:pPr>
              <a:defRPr sz="1600" b="1"/>
            </a:pPr>
            <a:endParaRPr lang="ja-JP"/>
          </a:p>
        </c:txPr>
        <c:crossAx val="98359936"/>
        <c:crosses val="autoZero"/>
        <c:auto val="1"/>
        <c:lblAlgn val="ctr"/>
        <c:lblOffset val="100"/>
        <c:noMultiLvlLbl val="0"/>
      </c:catAx>
      <c:valAx>
        <c:axId val="98359936"/>
        <c:scaling>
          <c:orientation val="minMax"/>
          <c:max val="100"/>
          <c:min val="0"/>
        </c:scaling>
        <c:delete val="0"/>
        <c:axPos val="t"/>
        <c:majorGridlines>
          <c:spPr>
            <a:ln>
              <a:solidFill>
                <a:srgbClr val="BFBFBF"/>
              </a:solidFill>
              <a:prstDash val="sysDash"/>
            </a:ln>
          </c:spPr>
        </c:majorGridlines>
        <c:numFmt formatCode="0&quot;%&quot;" sourceLinked="0"/>
        <c:majorTickMark val="in"/>
        <c:minorTickMark val="none"/>
        <c:tickLblPos val="nextTo"/>
        <c:spPr>
          <a:ln w="12700">
            <a:solidFill>
              <a:srgbClr val="BFBFBF"/>
            </a:solidFill>
          </a:ln>
        </c:spPr>
        <c:crossAx val="98358400"/>
        <c:crosses val="autoZero"/>
        <c:crossBetween val="between"/>
        <c:majorUnit val="2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solidFill>
                  <a:schemeClr val="bg1">
                    <a:lumMod val="65000"/>
                  </a:schemeClr>
                </a:solidFill>
              </a:defRPr>
            </a:pPr>
            <a:r>
              <a:rPr lang="ja-JP" sz="1400" dirty="0">
                <a:solidFill>
                  <a:schemeClr val="bg1">
                    <a:lumMod val="65000"/>
                  </a:schemeClr>
                </a:solidFill>
              </a:rPr>
              <a:t>あなたが子育てをするにあたって力になってくれる、頼りにしている「チームの一員」だと思う</a:t>
            </a:r>
            <a:endParaRPr lang="en-US" altLang="ja-JP" sz="1400" dirty="0">
              <a:solidFill>
                <a:schemeClr val="bg1">
                  <a:lumMod val="65000"/>
                </a:schemeClr>
              </a:solidFill>
            </a:endParaRPr>
          </a:p>
          <a:p>
            <a:pPr algn="l">
              <a:defRPr sz="1400">
                <a:solidFill>
                  <a:schemeClr val="bg1">
                    <a:lumMod val="65000"/>
                  </a:schemeClr>
                </a:solidFill>
              </a:defRPr>
            </a:pPr>
            <a:r>
              <a:rPr lang="ja-JP" sz="1400" dirty="0">
                <a:solidFill>
                  <a:schemeClr val="bg1">
                    <a:lumMod val="65000"/>
                  </a:schemeClr>
                </a:solidFill>
              </a:rPr>
              <a:t>グッズやアイテムは何ですか？</a:t>
            </a:r>
            <a:r>
              <a:rPr lang="en-US" sz="1400" dirty="0">
                <a:solidFill>
                  <a:schemeClr val="bg1">
                    <a:lumMod val="65000"/>
                  </a:schemeClr>
                </a:solidFill>
              </a:rPr>
              <a:t>3</a:t>
            </a:r>
            <a:r>
              <a:rPr lang="ja-JP" sz="1400" dirty="0">
                <a:solidFill>
                  <a:schemeClr val="bg1">
                    <a:lumMod val="65000"/>
                  </a:schemeClr>
                </a:solidFill>
              </a:rPr>
              <a:t>つまで</a:t>
            </a:r>
            <a:endParaRPr lang="en-US" sz="1400" dirty="0">
              <a:solidFill>
                <a:schemeClr val="bg1">
                  <a:lumMod val="65000"/>
                </a:schemeClr>
              </a:solidFill>
            </a:endParaRPr>
          </a:p>
        </c:rich>
      </c:tx>
      <c:layout>
        <c:manualLayout>
          <c:xMode val="edge"/>
          <c:yMode val="edge"/>
          <c:x val="2.3204632509595511E-2"/>
          <c:y val="6.4429578757164235E-2"/>
        </c:manualLayout>
      </c:layout>
      <c:overlay val="0"/>
    </c:title>
    <c:autoTitleDeleted val="0"/>
    <c:plotArea>
      <c:layout>
        <c:manualLayout>
          <c:layoutTarget val="inner"/>
          <c:xMode val="edge"/>
          <c:yMode val="edge"/>
          <c:x val="1.3672909124795542E-2"/>
          <c:y val="7.2869831516982411E-2"/>
          <c:w val="0.86686350745562291"/>
          <c:h val="0.53138344709054464"/>
        </c:manualLayout>
      </c:layout>
      <c:barChart>
        <c:barDir val="col"/>
        <c:grouping val="clustered"/>
        <c:varyColors val="0"/>
        <c:ser>
          <c:idx val="0"/>
          <c:order val="0"/>
          <c:tx>
            <c:v/>
          </c:tx>
          <c:spPr>
            <a:solidFill>
              <a:srgbClr val="F2F2F2"/>
            </a:solidFill>
            <a:ln w="12700">
              <a:solidFill>
                <a:srgbClr val="BFBFBF"/>
              </a:solidFill>
            </a:ln>
          </c:spPr>
          <c:invertIfNegative val="0"/>
          <c:dPt>
            <c:idx val="1"/>
            <c:invertIfNegative val="0"/>
            <c:bubble3D val="0"/>
            <c:spPr>
              <a:solidFill>
                <a:schemeClr val="accent2"/>
              </a:solidFill>
              <a:ln w="12700">
                <a:solidFill>
                  <a:srgbClr val="BFBFBF"/>
                </a:solidFill>
              </a:ln>
            </c:spPr>
            <c:extLst>
              <c:ext xmlns:c16="http://schemas.microsoft.com/office/drawing/2014/chart" uri="{C3380CC4-5D6E-409C-BE32-E72D297353CC}">
                <c16:uniqueId val="{00000004-D09F-4E5B-90C7-5A6A1C15256D}"/>
              </c:ext>
            </c:extLst>
          </c:dPt>
          <c:dPt>
            <c:idx val="3"/>
            <c:invertIfNegative val="0"/>
            <c:bubble3D val="0"/>
            <c:spPr>
              <a:solidFill>
                <a:schemeClr val="accent2"/>
              </a:solidFill>
              <a:ln w="12700">
                <a:solidFill>
                  <a:srgbClr val="BFBFBF"/>
                </a:solidFill>
              </a:ln>
            </c:spPr>
            <c:extLst>
              <c:ext xmlns:c16="http://schemas.microsoft.com/office/drawing/2014/chart" uri="{C3380CC4-5D6E-409C-BE32-E72D297353CC}">
                <c16:uniqueId val="{00000003-D09F-4E5B-90C7-5A6A1C15256D}"/>
              </c:ext>
            </c:extLst>
          </c:dPt>
          <c:dPt>
            <c:idx val="4"/>
            <c:invertIfNegative val="0"/>
            <c:bubble3D val="0"/>
            <c:spPr>
              <a:solidFill>
                <a:schemeClr val="accent2"/>
              </a:solidFill>
              <a:ln w="12700">
                <a:solidFill>
                  <a:srgbClr val="BFBFBF"/>
                </a:solidFill>
              </a:ln>
            </c:spPr>
            <c:extLst>
              <c:ext xmlns:c16="http://schemas.microsoft.com/office/drawing/2014/chart" uri="{C3380CC4-5D6E-409C-BE32-E72D297353CC}">
                <c16:uniqueId val="{00000002-D09F-4E5B-90C7-5A6A1C15256D}"/>
              </c:ext>
            </c:extLst>
          </c:dPt>
          <c:dPt>
            <c:idx val="5"/>
            <c:invertIfNegative val="0"/>
            <c:bubble3D val="0"/>
            <c:spPr>
              <a:solidFill>
                <a:schemeClr val="accent2"/>
              </a:solidFill>
              <a:ln w="12700">
                <a:solidFill>
                  <a:srgbClr val="BFBFBF"/>
                </a:solidFill>
              </a:ln>
            </c:spPr>
            <c:extLst>
              <c:ext xmlns:c16="http://schemas.microsoft.com/office/drawing/2014/chart" uri="{C3380CC4-5D6E-409C-BE32-E72D297353CC}">
                <c16:uniqueId val="{00000001-D09F-4E5B-90C7-5A6A1C15256D}"/>
              </c:ext>
            </c:extLst>
          </c:dPt>
          <c:dPt>
            <c:idx val="11"/>
            <c:invertIfNegative val="0"/>
            <c:bubble3D val="0"/>
            <c:spPr>
              <a:solidFill>
                <a:schemeClr val="accent2"/>
              </a:solidFill>
              <a:ln w="12700">
                <a:solidFill>
                  <a:srgbClr val="BFBFBF"/>
                </a:solidFill>
              </a:ln>
            </c:spPr>
            <c:extLst>
              <c:ext xmlns:c16="http://schemas.microsoft.com/office/drawing/2014/chart" uri="{C3380CC4-5D6E-409C-BE32-E72D297353CC}">
                <c16:uniqueId val="{00000006-D09F-4E5B-90C7-5A6A1C15256D}"/>
              </c:ext>
            </c:extLst>
          </c:dPt>
          <c:dPt>
            <c:idx val="15"/>
            <c:invertIfNegative val="0"/>
            <c:bubble3D val="0"/>
            <c:spPr>
              <a:solidFill>
                <a:schemeClr val="accent6"/>
              </a:solidFill>
              <a:ln w="12700">
                <a:solidFill>
                  <a:srgbClr val="BFBFBF"/>
                </a:solidFill>
              </a:ln>
            </c:spPr>
            <c:extLst>
              <c:ext xmlns:c16="http://schemas.microsoft.com/office/drawing/2014/chart" uri="{C3380CC4-5D6E-409C-BE32-E72D297353CC}">
                <c16:uniqueId val="{00000009-D09F-4E5B-90C7-5A6A1C15256D}"/>
              </c:ext>
            </c:extLst>
          </c:dPt>
          <c:dPt>
            <c:idx val="18"/>
            <c:invertIfNegative val="0"/>
            <c:bubble3D val="0"/>
            <c:spPr>
              <a:solidFill>
                <a:schemeClr val="accent6"/>
              </a:solidFill>
              <a:ln w="12700">
                <a:solidFill>
                  <a:srgbClr val="BFBFBF"/>
                </a:solidFill>
              </a:ln>
            </c:spPr>
            <c:extLst>
              <c:ext xmlns:c16="http://schemas.microsoft.com/office/drawing/2014/chart" uri="{C3380CC4-5D6E-409C-BE32-E72D297353CC}">
                <c16:uniqueId val="{00000008-D09F-4E5B-90C7-5A6A1C15256D}"/>
              </c:ext>
            </c:extLst>
          </c:dPt>
          <c:dPt>
            <c:idx val="26"/>
            <c:invertIfNegative val="0"/>
            <c:bubble3D val="0"/>
            <c:spPr>
              <a:solidFill>
                <a:schemeClr val="accent6"/>
              </a:solidFill>
              <a:ln w="12700">
                <a:solidFill>
                  <a:srgbClr val="BFBFBF"/>
                </a:solidFill>
              </a:ln>
            </c:spPr>
            <c:extLst>
              <c:ext xmlns:c16="http://schemas.microsoft.com/office/drawing/2014/chart" uri="{C3380CC4-5D6E-409C-BE32-E72D297353CC}">
                <c16:uniqueId val="{00000007-D09F-4E5B-90C7-5A6A1C15256D}"/>
              </c:ext>
            </c:extLst>
          </c:dPt>
          <c:dPt>
            <c:idx val="28"/>
            <c:invertIfNegative val="0"/>
            <c:bubble3D val="0"/>
            <c:spPr>
              <a:solidFill>
                <a:schemeClr val="accent6"/>
              </a:solidFill>
              <a:ln w="12700">
                <a:solidFill>
                  <a:srgbClr val="BFBFBF"/>
                </a:solidFill>
              </a:ln>
            </c:spPr>
            <c:extLst>
              <c:ext xmlns:c16="http://schemas.microsoft.com/office/drawing/2014/chart" uri="{C3380CC4-5D6E-409C-BE32-E72D297353CC}">
                <c16:uniqueId val="{00000005-D09F-4E5B-90C7-5A6A1C15256D}"/>
              </c:ext>
            </c:extLst>
          </c:dPt>
          <c:dLbls>
            <c:dLbl>
              <c:idx val="13"/>
              <c:spPr>
                <a:noFill/>
                <a:ln>
                  <a:noFill/>
                </a:ln>
                <a:effectLst/>
              </c:spPr>
              <c:txPr>
                <a:bodyPr/>
                <a:lstStyle/>
                <a:p>
                  <a:pPr>
                    <a:defRPr sz="2000" b="1"/>
                  </a:pPr>
                  <a:endParaRPr lang="ja-JP"/>
                </a:p>
              </c:txPr>
              <c:showLegendKey val="0"/>
              <c:showVal val="1"/>
              <c:showCatName val="0"/>
              <c:showSerName val="0"/>
              <c:showPercent val="0"/>
              <c:showBubbleSize val="0"/>
              <c:extLst>
                <c:ext xmlns:c16="http://schemas.microsoft.com/office/drawing/2014/chart" uri="{C3380CC4-5D6E-409C-BE32-E72D297353CC}">
                  <c16:uniqueId val="{0000000A-D09F-4E5B-90C7-5A6A1C15256D}"/>
                </c:ext>
              </c:extLst>
            </c:dLbl>
            <c:dLbl>
              <c:idx val="15"/>
              <c:spPr>
                <a:noFill/>
                <a:ln>
                  <a:noFill/>
                </a:ln>
                <a:effectLst/>
              </c:spPr>
              <c:txPr>
                <a:bodyPr/>
                <a:lstStyle/>
                <a:p>
                  <a:pPr>
                    <a:defRPr sz="2000" b="1"/>
                  </a:pPr>
                  <a:endParaRPr lang="ja-JP"/>
                </a:p>
              </c:txPr>
              <c:showLegendKey val="0"/>
              <c:showVal val="1"/>
              <c:showCatName val="0"/>
              <c:showSerName val="0"/>
              <c:showPercent val="0"/>
              <c:showBubbleSize val="0"/>
              <c:extLst>
                <c:ext xmlns:c16="http://schemas.microsoft.com/office/drawing/2014/chart" uri="{C3380CC4-5D6E-409C-BE32-E72D297353CC}">
                  <c16:uniqueId val="{00000009-D09F-4E5B-90C7-5A6A1C15256D}"/>
                </c:ext>
              </c:extLst>
            </c:dLbl>
            <c:dLbl>
              <c:idx val="18"/>
              <c:spPr>
                <a:noFill/>
                <a:ln>
                  <a:noFill/>
                </a:ln>
                <a:effectLst/>
              </c:spPr>
              <c:txPr>
                <a:bodyPr/>
                <a:lstStyle/>
                <a:p>
                  <a:pPr>
                    <a:defRPr sz="2000" b="1"/>
                  </a:pPr>
                  <a:endParaRPr lang="ja-JP"/>
                </a:p>
              </c:txPr>
              <c:showLegendKey val="0"/>
              <c:showVal val="1"/>
              <c:showCatName val="0"/>
              <c:showSerName val="0"/>
              <c:showPercent val="0"/>
              <c:showBubbleSize val="0"/>
              <c:extLst>
                <c:ext xmlns:c16="http://schemas.microsoft.com/office/drawing/2014/chart" uri="{C3380CC4-5D6E-409C-BE32-E72D297353CC}">
                  <c16:uniqueId val="{00000008-D09F-4E5B-90C7-5A6A1C15256D}"/>
                </c:ext>
              </c:extLst>
            </c:dLbl>
            <c:dLbl>
              <c:idx val="26"/>
              <c:spPr>
                <a:noFill/>
                <a:ln>
                  <a:noFill/>
                </a:ln>
                <a:effectLst/>
              </c:spPr>
              <c:txPr>
                <a:bodyPr/>
                <a:lstStyle/>
                <a:p>
                  <a:pPr>
                    <a:defRPr sz="2000" b="1"/>
                  </a:pPr>
                  <a:endParaRPr lang="ja-JP"/>
                </a:p>
              </c:txPr>
              <c:showLegendKey val="0"/>
              <c:showVal val="1"/>
              <c:showCatName val="0"/>
              <c:showSerName val="0"/>
              <c:showPercent val="0"/>
              <c:showBubbleSize val="0"/>
              <c:extLst>
                <c:ext xmlns:c16="http://schemas.microsoft.com/office/drawing/2014/chart" uri="{C3380CC4-5D6E-409C-BE32-E72D297353CC}">
                  <c16:uniqueId val="{00000007-D09F-4E5B-90C7-5A6A1C15256D}"/>
                </c:ext>
              </c:extLst>
            </c:dLbl>
            <c:dLbl>
              <c:idx val="28"/>
              <c:spPr>
                <a:noFill/>
                <a:ln>
                  <a:noFill/>
                </a:ln>
                <a:effectLst/>
              </c:spPr>
              <c:txPr>
                <a:bodyPr/>
                <a:lstStyle/>
                <a:p>
                  <a:pPr>
                    <a:defRPr sz="2000" b="1"/>
                  </a:pPr>
                  <a:endParaRPr lang="ja-JP"/>
                </a:p>
              </c:txPr>
              <c:showLegendKey val="0"/>
              <c:showVal val="1"/>
              <c:showCatName val="0"/>
              <c:showSerName val="0"/>
              <c:showPercent val="0"/>
              <c:showBubbleSize val="0"/>
              <c:extLst>
                <c:ext xmlns:c16="http://schemas.microsoft.com/office/drawing/2014/chart" uri="{C3380CC4-5D6E-409C-BE32-E72D297353CC}">
                  <c16:uniqueId val="{00000005-D09F-4E5B-90C7-5A6A1C15256D}"/>
                </c:ext>
              </c:extLst>
            </c:dLbl>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'%表'!$C$651:$C$682</c:f>
              <c:strCache>
                <c:ptCount val="29"/>
                <c:pt idx="0">
                  <c:v>ベビーウエア・ベビー肌着</c:v>
                </c:pt>
                <c:pt idx="1">
                  <c:v>紙おむつ</c:v>
                </c:pt>
                <c:pt idx="2">
                  <c:v>おしりふき</c:v>
                </c:pt>
                <c:pt idx="3">
                  <c:v>抱っこひも</c:v>
                </c:pt>
                <c:pt idx="4">
                  <c:v>チャイルドシート</c:v>
                </c:pt>
                <c:pt idx="5">
                  <c:v>ベビーカー</c:v>
                </c:pt>
                <c:pt idx="6">
                  <c:v>ベビーベッド・布団</c:v>
                </c:pt>
                <c:pt idx="7">
                  <c:v>ベビーモニター</c:v>
                </c:pt>
                <c:pt idx="8">
                  <c:v>ベビーチェア＆ラック</c:v>
                </c:pt>
                <c:pt idx="9">
                  <c:v>バウンサー</c:v>
                </c:pt>
                <c:pt idx="10">
                  <c:v>哺乳びん</c:v>
                </c:pt>
                <c:pt idx="11">
                  <c:v>粉ミルク</c:v>
                </c:pt>
                <c:pt idx="12">
                  <c:v>液体ミルク</c:v>
                </c:pt>
                <c:pt idx="13">
                  <c:v>自動車</c:v>
                </c:pt>
                <c:pt idx="14">
                  <c:v>自転車・電動自転車</c:v>
                </c:pt>
                <c:pt idx="15">
                  <c:v>全自動洗濯機</c:v>
                </c:pt>
                <c:pt idx="16">
                  <c:v>空気清浄機</c:v>
                </c:pt>
                <c:pt idx="17">
                  <c:v>掃除機（ロボットタイプ、スティックタイプなど）</c:v>
                </c:pt>
                <c:pt idx="18">
                  <c:v>食器洗浄機</c:v>
                </c:pt>
                <c:pt idx="19">
                  <c:v>電気圧力鍋・自動調理鍋</c:v>
                </c:pt>
                <c:pt idx="20">
                  <c:v>ハンドブレンダー類</c:v>
                </c:pt>
                <c:pt idx="21">
                  <c:v>電気ポット・ケトル</c:v>
                </c:pt>
                <c:pt idx="22">
                  <c:v>冷蔵庫</c:v>
                </c:pt>
                <c:pt idx="23">
                  <c:v>美容家電</c:v>
                </c:pt>
                <c:pt idx="24">
                  <c:v>電動鼻水吸引器</c:v>
                </c:pt>
                <c:pt idx="25">
                  <c:v>カメラ類</c:v>
                </c:pt>
                <c:pt idx="26">
                  <c:v>テレビ</c:v>
                </c:pt>
                <c:pt idx="27">
                  <c:v>パソコン</c:v>
                </c:pt>
                <c:pt idx="28">
                  <c:v>スマートフォン、タブレット</c:v>
                </c:pt>
              </c:strCache>
            </c:strRef>
          </c:cat>
          <c:val>
            <c:numRef>
              <c:f>'%表'!$D$651:$D$682</c:f>
              <c:numCache>
                <c:formatCode>0.0</c:formatCode>
                <c:ptCount val="29"/>
                <c:pt idx="0">
                  <c:v>9.9</c:v>
                </c:pt>
                <c:pt idx="1">
                  <c:v>35.299999999999997</c:v>
                </c:pt>
                <c:pt idx="2">
                  <c:v>11.3</c:v>
                </c:pt>
                <c:pt idx="3">
                  <c:v>46.3</c:v>
                </c:pt>
                <c:pt idx="4">
                  <c:v>19</c:v>
                </c:pt>
                <c:pt idx="5">
                  <c:v>30.5</c:v>
                </c:pt>
                <c:pt idx="6">
                  <c:v>2.2999999999999998</c:v>
                </c:pt>
                <c:pt idx="7">
                  <c:v>5</c:v>
                </c:pt>
                <c:pt idx="8">
                  <c:v>3.9</c:v>
                </c:pt>
                <c:pt idx="9">
                  <c:v>6.7</c:v>
                </c:pt>
                <c:pt idx="10">
                  <c:v>5.9</c:v>
                </c:pt>
                <c:pt idx="11">
                  <c:v>14.3</c:v>
                </c:pt>
                <c:pt idx="12">
                  <c:v>2</c:v>
                </c:pt>
                <c:pt idx="13">
                  <c:v>7.3</c:v>
                </c:pt>
                <c:pt idx="14">
                  <c:v>1.8</c:v>
                </c:pt>
                <c:pt idx="15">
                  <c:v>6.5</c:v>
                </c:pt>
                <c:pt idx="16">
                  <c:v>1.7</c:v>
                </c:pt>
                <c:pt idx="17">
                  <c:v>4.9000000000000004</c:v>
                </c:pt>
                <c:pt idx="18">
                  <c:v>5.6</c:v>
                </c:pt>
                <c:pt idx="19">
                  <c:v>1.6</c:v>
                </c:pt>
                <c:pt idx="20">
                  <c:v>3.7</c:v>
                </c:pt>
                <c:pt idx="21">
                  <c:v>2.7</c:v>
                </c:pt>
                <c:pt idx="22">
                  <c:v>1</c:v>
                </c:pt>
                <c:pt idx="23">
                  <c:v>0.1</c:v>
                </c:pt>
                <c:pt idx="24">
                  <c:v>1.9</c:v>
                </c:pt>
                <c:pt idx="25">
                  <c:v>1.9</c:v>
                </c:pt>
                <c:pt idx="26">
                  <c:v>8.3000000000000007</c:v>
                </c:pt>
                <c:pt idx="27">
                  <c:v>0.3</c:v>
                </c:pt>
                <c:pt idx="28">
                  <c:v>21.2</c:v>
                </c:pt>
              </c:numCache>
            </c:numRef>
          </c:val>
          <c:extLst>
            <c:ext xmlns:c16="http://schemas.microsoft.com/office/drawing/2014/chart" uri="{C3380CC4-5D6E-409C-BE32-E72D297353CC}">
              <c16:uniqueId val="{00000000-8851-4B7E-BE2E-2E834367EC31}"/>
            </c:ext>
          </c:extLst>
        </c:ser>
        <c:dLbls>
          <c:showLegendKey val="0"/>
          <c:showVal val="1"/>
          <c:showCatName val="0"/>
          <c:showSerName val="0"/>
          <c:showPercent val="0"/>
          <c:showBubbleSize val="0"/>
        </c:dLbls>
        <c:gapWidth val="150"/>
        <c:overlap val="-25"/>
        <c:axId val="121456896"/>
        <c:axId val="121462784"/>
      </c:barChart>
      <c:catAx>
        <c:axId val="121456896"/>
        <c:scaling>
          <c:orientation val="maxMin"/>
        </c:scaling>
        <c:delete val="0"/>
        <c:axPos val="b"/>
        <c:numFmt formatCode="General" sourceLinked="1"/>
        <c:majorTickMark val="none"/>
        <c:minorTickMark val="none"/>
        <c:tickLblPos val="nextTo"/>
        <c:spPr>
          <a:ln w="12700">
            <a:solidFill>
              <a:srgbClr val="BFBFBF"/>
            </a:solidFill>
          </a:ln>
        </c:spPr>
        <c:txPr>
          <a:bodyPr rot="0" vert="eaVert"/>
          <a:lstStyle/>
          <a:p>
            <a:pPr>
              <a:defRPr sz="1200" b="1"/>
            </a:pPr>
            <a:endParaRPr lang="ja-JP"/>
          </a:p>
        </c:txPr>
        <c:crossAx val="121462784"/>
        <c:crosses val="autoZero"/>
        <c:auto val="1"/>
        <c:lblAlgn val="ctr"/>
        <c:lblOffset val="100"/>
        <c:noMultiLvlLbl val="0"/>
      </c:catAx>
      <c:valAx>
        <c:axId val="121462784"/>
        <c:scaling>
          <c:orientation val="minMax"/>
          <c:max val="50"/>
          <c:min val="0"/>
        </c:scaling>
        <c:delete val="1"/>
        <c:axPos val="r"/>
        <c:numFmt formatCode="0&quot;%&quot;" sourceLinked="0"/>
        <c:majorTickMark val="in"/>
        <c:minorTickMark val="none"/>
        <c:tickLblPos val="nextTo"/>
        <c:crossAx val="121456896"/>
        <c:crosses val="autoZero"/>
        <c:crossBetween val="between"/>
        <c:majorUnit val="10"/>
      </c:valAx>
      <c:spPr>
        <a:solidFill>
          <a:schemeClr val="accent2">
            <a:lumMod val="20000"/>
            <a:lumOff val="80000"/>
          </a:schemeClr>
        </a:solid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
          </c:tx>
          <c:spPr>
            <a:solidFill>
              <a:srgbClr val="F2F2F2"/>
            </a:solidFill>
            <a:ln w="12700">
              <a:solidFill>
                <a:srgbClr val="BFBFBF"/>
              </a:solidFill>
            </a:ln>
          </c:spPr>
          <c:invertIfNegative val="0"/>
          <c:dPt>
            <c:idx val="2"/>
            <c:invertIfNegative val="0"/>
            <c:bubble3D val="0"/>
            <c:spPr>
              <a:solidFill>
                <a:schemeClr val="accent2"/>
              </a:solidFill>
              <a:ln w="12700">
                <a:solidFill>
                  <a:srgbClr val="BFBFBF"/>
                </a:solidFill>
              </a:ln>
            </c:spPr>
            <c:extLst>
              <c:ext xmlns:c16="http://schemas.microsoft.com/office/drawing/2014/chart" uri="{C3380CC4-5D6E-409C-BE32-E72D297353CC}">
                <c16:uniqueId val="{00000002-3AEB-4B7E-8EB5-A51B0FD5A99E}"/>
              </c:ext>
            </c:extLst>
          </c:dPt>
          <c:dPt>
            <c:idx val="6"/>
            <c:invertIfNegative val="0"/>
            <c:bubble3D val="0"/>
            <c:spPr>
              <a:solidFill>
                <a:schemeClr val="accent2"/>
              </a:solidFill>
              <a:ln w="12700">
                <a:solidFill>
                  <a:srgbClr val="BFBFBF"/>
                </a:solidFill>
              </a:ln>
            </c:spPr>
            <c:extLst>
              <c:ext xmlns:c16="http://schemas.microsoft.com/office/drawing/2014/chart" uri="{C3380CC4-5D6E-409C-BE32-E72D297353CC}">
                <c16:uniqueId val="{00000001-3AEB-4B7E-8EB5-A51B0FD5A99E}"/>
              </c:ext>
            </c:extLst>
          </c:dPt>
          <c:dLbls>
            <c:dLbl>
              <c:idx val="2"/>
              <c:spPr>
                <a:noFill/>
                <a:ln>
                  <a:noFill/>
                </a:ln>
                <a:effectLst/>
              </c:spPr>
              <c:txPr>
                <a:bodyPr/>
                <a:lstStyle/>
                <a:p>
                  <a:pPr>
                    <a:defRPr sz="3200" b="1"/>
                  </a:pPr>
                  <a:endParaRPr lang="ja-JP"/>
                </a:p>
              </c:txPr>
              <c:showLegendKey val="0"/>
              <c:showVal val="1"/>
              <c:showCatName val="0"/>
              <c:showSerName val="0"/>
              <c:showPercent val="0"/>
              <c:showBubbleSize val="0"/>
              <c:extLst>
                <c:ext xmlns:c16="http://schemas.microsoft.com/office/drawing/2014/chart" uri="{C3380CC4-5D6E-409C-BE32-E72D297353CC}">
                  <c16:uniqueId val="{00000002-3AEB-4B7E-8EB5-A51B0FD5A99E}"/>
                </c:ext>
              </c:extLst>
            </c:dLbl>
            <c:dLbl>
              <c:idx val="6"/>
              <c:spPr>
                <a:noFill/>
                <a:ln>
                  <a:noFill/>
                </a:ln>
                <a:effectLst/>
              </c:spPr>
              <c:txPr>
                <a:bodyPr/>
                <a:lstStyle/>
                <a:p>
                  <a:pPr>
                    <a:defRPr sz="3200" b="1"/>
                  </a:pPr>
                  <a:endParaRPr lang="ja-JP"/>
                </a:p>
              </c:txPr>
              <c:showLegendKey val="0"/>
              <c:showVal val="1"/>
              <c:showCatName val="0"/>
              <c:showSerName val="0"/>
              <c:showPercent val="0"/>
              <c:showBubbleSize val="0"/>
              <c:extLst>
                <c:ext xmlns:c16="http://schemas.microsoft.com/office/drawing/2014/chart" uri="{C3380CC4-5D6E-409C-BE32-E72D297353CC}">
                  <c16:uniqueId val="{00000001-3AEB-4B7E-8EB5-A51B0FD5A99E}"/>
                </c:ext>
              </c:extLst>
            </c:dLbl>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'%表'!$C$690:$C$705</c:f>
              <c:strCache>
                <c:ptCount val="11"/>
                <c:pt idx="0">
                  <c:v>ネット通販</c:v>
                </c:pt>
                <c:pt idx="1">
                  <c:v>食材・食事宅配</c:v>
                </c:pt>
                <c:pt idx="2">
                  <c:v>育児アプリ</c:v>
                </c:pt>
                <c:pt idx="3">
                  <c:v>写真管理アプリ</c:v>
                </c:pt>
                <c:pt idx="4">
                  <c:v>YouTube</c:v>
                </c:pt>
                <c:pt idx="5">
                  <c:v>Twitter</c:v>
                </c:pt>
                <c:pt idx="6">
                  <c:v>Instagram</c:v>
                </c:pt>
                <c:pt idx="7">
                  <c:v>小児科など医療機関</c:v>
                </c:pt>
                <c:pt idx="8">
                  <c:v>保育園</c:v>
                </c:pt>
                <c:pt idx="9">
                  <c:v>地域の子育て支援センター</c:v>
                </c:pt>
                <c:pt idx="10">
                  <c:v>一次預かりサービス</c:v>
                </c:pt>
              </c:strCache>
            </c:strRef>
          </c:cat>
          <c:val>
            <c:numRef>
              <c:f>'%表'!$D$690:$D$705</c:f>
              <c:numCache>
                <c:formatCode>0.0</c:formatCode>
                <c:ptCount val="11"/>
                <c:pt idx="0">
                  <c:v>29.1</c:v>
                </c:pt>
                <c:pt idx="1">
                  <c:v>14.8</c:v>
                </c:pt>
                <c:pt idx="2">
                  <c:v>40.200000000000003</c:v>
                </c:pt>
                <c:pt idx="3">
                  <c:v>14.3</c:v>
                </c:pt>
                <c:pt idx="4">
                  <c:v>20.100000000000001</c:v>
                </c:pt>
                <c:pt idx="5">
                  <c:v>6.4</c:v>
                </c:pt>
                <c:pt idx="6">
                  <c:v>34.5</c:v>
                </c:pt>
                <c:pt idx="7">
                  <c:v>26.6</c:v>
                </c:pt>
                <c:pt idx="8">
                  <c:v>14.3</c:v>
                </c:pt>
                <c:pt idx="9">
                  <c:v>14.2</c:v>
                </c:pt>
                <c:pt idx="10">
                  <c:v>1.3</c:v>
                </c:pt>
              </c:numCache>
            </c:numRef>
          </c:val>
          <c:extLst>
            <c:ext xmlns:c16="http://schemas.microsoft.com/office/drawing/2014/chart" uri="{C3380CC4-5D6E-409C-BE32-E72D297353CC}">
              <c16:uniqueId val="{00000000-D634-4F59-90D7-E1BB05973B1E}"/>
            </c:ext>
          </c:extLst>
        </c:ser>
        <c:dLbls>
          <c:showLegendKey val="0"/>
          <c:showVal val="1"/>
          <c:showCatName val="0"/>
          <c:showSerName val="0"/>
          <c:showPercent val="0"/>
          <c:showBubbleSize val="0"/>
        </c:dLbls>
        <c:gapWidth val="75"/>
        <c:axId val="98358400"/>
        <c:axId val="98359936"/>
      </c:barChart>
      <c:catAx>
        <c:axId val="98358400"/>
        <c:scaling>
          <c:orientation val="maxMin"/>
        </c:scaling>
        <c:delete val="0"/>
        <c:axPos val="b"/>
        <c:numFmt formatCode="General" sourceLinked="1"/>
        <c:majorTickMark val="none"/>
        <c:minorTickMark val="none"/>
        <c:tickLblPos val="nextTo"/>
        <c:spPr>
          <a:ln w="12700">
            <a:solidFill>
              <a:srgbClr val="BFBFBF"/>
            </a:solidFill>
          </a:ln>
        </c:spPr>
        <c:txPr>
          <a:bodyPr rot="0" vert="eaVert"/>
          <a:lstStyle/>
          <a:p>
            <a:pPr>
              <a:defRPr sz="1600"/>
            </a:pPr>
            <a:endParaRPr lang="ja-JP"/>
          </a:p>
        </c:txPr>
        <c:crossAx val="98359936"/>
        <c:crosses val="autoZero"/>
        <c:auto val="1"/>
        <c:lblAlgn val="ctr"/>
        <c:lblOffset val="100"/>
        <c:noMultiLvlLbl val="0"/>
      </c:catAx>
      <c:valAx>
        <c:axId val="98359936"/>
        <c:scaling>
          <c:orientation val="minMax"/>
          <c:max val="50"/>
          <c:min val="0"/>
        </c:scaling>
        <c:delete val="1"/>
        <c:axPos val="r"/>
        <c:numFmt formatCode="0&quot;%&quot;" sourceLinked="0"/>
        <c:majorTickMark val="none"/>
        <c:minorTickMark val="none"/>
        <c:tickLblPos val="nextTo"/>
        <c:crossAx val="98358400"/>
        <c:crosses val="autoZero"/>
        <c:crossBetween val="between"/>
        <c:majorUnit val="10"/>
      </c:valAx>
      <c:spPr>
        <a:solidFill>
          <a:schemeClr val="accent2">
            <a:lumMod val="20000"/>
            <a:lumOff val="80000"/>
          </a:schemeClr>
        </a:solidFill>
        <a:ln w="25400">
          <a:noFill/>
        </a:ln>
      </c:spPr>
    </c:plotArea>
    <c:legend>
      <c:legendPos val="b"/>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2400"/>
            </a:pPr>
            <a:r>
              <a:rPr lang="ja-JP" sz="2400" dirty="0"/>
              <a:t>子どもを産んでよかった</a:t>
            </a:r>
            <a:endParaRPr lang="en-US" altLang="ja-JP" sz="2400" dirty="0"/>
          </a:p>
          <a:p>
            <a:pPr algn="l">
              <a:defRPr sz="2400"/>
            </a:pPr>
            <a:r>
              <a:rPr lang="ja-JP" sz="2400" dirty="0"/>
              <a:t>と思いますか？
</a:t>
            </a:r>
            <a:endParaRPr lang="en-US" sz="2400" dirty="0"/>
          </a:p>
        </c:rich>
      </c:tx>
      <c:layout>
        <c:manualLayout>
          <c:xMode val="edge"/>
          <c:yMode val="edge"/>
          <c:x val="9.3278835022303185E-3"/>
          <c:y val="0.39072908596996497"/>
        </c:manualLayout>
      </c:layout>
      <c:overlay val="0"/>
    </c:title>
    <c:autoTitleDeleted val="0"/>
    <c:plotArea>
      <c:layout>
        <c:manualLayout>
          <c:layoutTarget val="inner"/>
          <c:xMode val="edge"/>
          <c:yMode val="edge"/>
          <c:x val="0.43995012646698967"/>
          <c:y val="9.4371847221739608E-2"/>
          <c:w val="0.34184630831609608"/>
          <c:h val="0.90562815277826025"/>
        </c:manualLayout>
      </c:layout>
      <c:pieChart>
        <c:varyColors val="1"/>
        <c:ser>
          <c:idx val="0"/>
          <c:order val="0"/>
          <c:spPr>
            <a:ln w="12700">
              <a:solidFill>
                <a:srgbClr val="BFBFBF"/>
              </a:solidFill>
            </a:ln>
          </c:spPr>
          <c:dPt>
            <c:idx val="0"/>
            <c:bubble3D val="0"/>
            <c:spPr>
              <a:solidFill>
                <a:srgbClr val="95B3D7"/>
              </a:solidFill>
              <a:ln w="12700">
                <a:solidFill>
                  <a:srgbClr val="BFBFBF"/>
                </a:solidFill>
              </a:ln>
            </c:spPr>
            <c:extLst>
              <c:ext xmlns:c16="http://schemas.microsoft.com/office/drawing/2014/chart" uri="{C3380CC4-5D6E-409C-BE32-E72D297353CC}">
                <c16:uniqueId val="{00000001-8201-447A-8956-B9A2318C28A8}"/>
              </c:ext>
            </c:extLst>
          </c:dPt>
          <c:dPt>
            <c:idx val="1"/>
            <c:bubble3D val="0"/>
            <c:spPr>
              <a:solidFill>
                <a:srgbClr val="DA9694"/>
              </a:solidFill>
              <a:ln w="12700">
                <a:solidFill>
                  <a:srgbClr val="BFBFBF"/>
                </a:solidFill>
              </a:ln>
            </c:spPr>
            <c:extLst>
              <c:ext xmlns:c16="http://schemas.microsoft.com/office/drawing/2014/chart" uri="{C3380CC4-5D6E-409C-BE32-E72D297353CC}">
                <c16:uniqueId val="{00000003-8201-447A-8956-B9A2318C28A8}"/>
              </c:ext>
            </c:extLst>
          </c:dPt>
          <c:dPt>
            <c:idx val="2"/>
            <c:bubble3D val="0"/>
            <c:spPr>
              <a:solidFill>
                <a:srgbClr val="C4D79B"/>
              </a:solidFill>
              <a:ln w="12700">
                <a:solidFill>
                  <a:srgbClr val="BFBFBF"/>
                </a:solidFill>
              </a:ln>
            </c:spPr>
            <c:extLst>
              <c:ext xmlns:c16="http://schemas.microsoft.com/office/drawing/2014/chart" uri="{C3380CC4-5D6E-409C-BE32-E72D297353CC}">
                <c16:uniqueId val="{00000005-8201-447A-8956-B9A2318C28A8}"/>
              </c:ext>
            </c:extLst>
          </c:dPt>
          <c:dPt>
            <c:idx val="3"/>
            <c:bubble3D val="0"/>
            <c:spPr>
              <a:solidFill>
                <a:srgbClr val="FABF8F"/>
              </a:solidFill>
              <a:ln w="12700">
                <a:solidFill>
                  <a:srgbClr val="BFBFBF"/>
                </a:solidFill>
              </a:ln>
            </c:spPr>
            <c:extLst>
              <c:ext xmlns:c16="http://schemas.microsoft.com/office/drawing/2014/chart" uri="{C3380CC4-5D6E-409C-BE32-E72D297353CC}">
                <c16:uniqueId val="{00000007-8201-447A-8956-B9A2318C28A8}"/>
              </c:ext>
            </c:extLst>
          </c:dPt>
          <c:dPt>
            <c:idx val="4"/>
            <c:bubble3D val="0"/>
            <c:spPr>
              <a:solidFill>
                <a:srgbClr val="92CDDC"/>
              </a:solidFill>
              <a:ln w="12700">
                <a:solidFill>
                  <a:srgbClr val="BFBFBF"/>
                </a:solidFill>
              </a:ln>
            </c:spPr>
            <c:extLst>
              <c:ext xmlns:c16="http://schemas.microsoft.com/office/drawing/2014/chart" uri="{C3380CC4-5D6E-409C-BE32-E72D297353CC}">
                <c16:uniqueId val="{00000009-8201-447A-8956-B9A2318C28A8}"/>
              </c:ext>
            </c:extLst>
          </c:dPt>
          <c:dPt>
            <c:idx val="5"/>
            <c:bubble3D val="0"/>
            <c:spPr>
              <a:solidFill>
                <a:srgbClr val="B1A0C7"/>
              </a:solidFill>
              <a:ln w="12700">
                <a:solidFill>
                  <a:srgbClr val="BFBFBF"/>
                </a:solidFill>
              </a:ln>
            </c:spPr>
            <c:extLst>
              <c:ext xmlns:c16="http://schemas.microsoft.com/office/drawing/2014/chart" uri="{C3380CC4-5D6E-409C-BE32-E72D297353CC}">
                <c16:uniqueId val="{0000000B-8201-447A-8956-B9A2318C28A8}"/>
              </c:ext>
            </c:extLst>
          </c:dPt>
          <c:dPt>
            <c:idx val="6"/>
            <c:bubble3D val="0"/>
            <c:spPr>
              <a:solidFill>
                <a:srgbClr val="538DD5"/>
              </a:solidFill>
              <a:ln w="12700">
                <a:solidFill>
                  <a:srgbClr val="BFBFBF"/>
                </a:solidFill>
              </a:ln>
            </c:spPr>
            <c:extLst>
              <c:ext xmlns:c16="http://schemas.microsoft.com/office/drawing/2014/chart" uri="{C3380CC4-5D6E-409C-BE32-E72D297353CC}">
                <c16:uniqueId val="{0000000D-8201-447A-8956-B9A2318C28A8}"/>
              </c:ext>
            </c:extLst>
          </c:dPt>
          <c:dPt>
            <c:idx val="7"/>
            <c:bubble3D val="0"/>
            <c:spPr>
              <a:solidFill>
                <a:srgbClr val="B8CCE4"/>
              </a:solidFill>
              <a:ln w="12700">
                <a:solidFill>
                  <a:srgbClr val="BFBFBF"/>
                </a:solidFill>
              </a:ln>
            </c:spPr>
            <c:extLst>
              <c:ext xmlns:c16="http://schemas.microsoft.com/office/drawing/2014/chart" uri="{C3380CC4-5D6E-409C-BE32-E72D297353CC}">
                <c16:uniqueId val="{0000000F-8201-447A-8956-B9A2318C28A8}"/>
              </c:ext>
            </c:extLst>
          </c:dPt>
          <c:dPt>
            <c:idx val="8"/>
            <c:bubble3D val="0"/>
            <c:spPr>
              <a:solidFill>
                <a:srgbClr val="E6B8B7"/>
              </a:solidFill>
              <a:ln w="12700">
                <a:solidFill>
                  <a:srgbClr val="BFBFBF"/>
                </a:solidFill>
              </a:ln>
            </c:spPr>
            <c:extLst>
              <c:ext xmlns:c16="http://schemas.microsoft.com/office/drawing/2014/chart" uri="{C3380CC4-5D6E-409C-BE32-E72D297353CC}">
                <c16:uniqueId val="{00000011-8201-447A-8956-B9A2318C28A8}"/>
              </c:ext>
            </c:extLst>
          </c:dPt>
          <c:dPt>
            <c:idx val="9"/>
            <c:bubble3D val="0"/>
            <c:spPr>
              <a:solidFill>
                <a:srgbClr val="D8E4BC"/>
              </a:solidFill>
              <a:ln w="12700">
                <a:solidFill>
                  <a:srgbClr val="BFBFBF"/>
                </a:solidFill>
              </a:ln>
            </c:spPr>
            <c:extLst>
              <c:ext xmlns:c16="http://schemas.microsoft.com/office/drawing/2014/chart" uri="{C3380CC4-5D6E-409C-BE32-E72D297353CC}">
                <c16:uniqueId val="{00000013-8201-447A-8956-B9A2318C28A8}"/>
              </c:ext>
            </c:extLst>
          </c:dPt>
          <c:dPt>
            <c:idx val="10"/>
            <c:bubble3D val="0"/>
            <c:spPr>
              <a:solidFill>
                <a:srgbClr val="FCD5B4"/>
              </a:solidFill>
              <a:ln w="12700">
                <a:solidFill>
                  <a:srgbClr val="BFBFBF"/>
                </a:solidFill>
              </a:ln>
            </c:spPr>
            <c:extLst>
              <c:ext xmlns:c16="http://schemas.microsoft.com/office/drawing/2014/chart" uri="{C3380CC4-5D6E-409C-BE32-E72D297353CC}">
                <c16:uniqueId val="{00000015-8201-447A-8956-B9A2318C28A8}"/>
              </c:ext>
            </c:extLst>
          </c:dPt>
          <c:dPt>
            <c:idx val="11"/>
            <c:bubble3D val="0"/>
            <c:spPr>
              <a:solidFill>
                <a:srgbClr val="B7DEE8"/>
              </a:solidFill>
              <a:ln w="12700">
                <a:solidFill>
                  <a:srgbClr val="BFBFBF"/>
                </a:solidFill>
              </a:ln>
            </c:spPr>
            <c:extLst>
              <c:ext xmlns:c16="http://schemas.microsoft.com/office/drawing/2014/chart" uri="{C3380CC4-5D6E-409C-BE32-E72D297353CC}">
                <c16:uniqueId val="{00000017-8201-447A-8956-B9A2318C28A8}"/>
              </c:ext>
            </c:extLst>
          </c:dPt>
          <c:dPt>
            <c:idx val="12"/>
            <c:bubble3D val="0"/>
            <c:spPr>
              <a:solidFill>
                <a:srgbClr val="CCC0DA"/>
              </a:solidFill>
              <a:ln w="12700">
                <a:solidFill>
                  <a:srgbClr val="BFBFBF"/>
                </a:solidFill>
              </a:ln>
            </c:spPr>
            <c:extLst>
              <c:ext xmlns:c16="http://schemas.microsoft.com/office/drawing/2014/chart" uri="{C3380CC4-5D6E-409C-BE32-E72D297353CC}">
                <c16:uniqueId val="{00000019-8201-447A-8956-B9A2318C28A8}"/>
              </c:ext>
            </c:extLst>
          </c:dPt>
          <c:dPt>
            <c:idx val="13"/>
            <c:bubble3D val="0"/>
            <c:spPr>
              <a:solidFill>
                <a:srgbClr val="8DB4E2"/>
              </a:solidFill>
              <a:ln w="12700">
                <a:solidFill>
                  <a:srgbClr val="BFBFBF"/>
                </a:solidFill>
              </a:ln>
            </c:spPr>
            <c:extLst>
              <c:ext xmlns:c16="http://schemas.microsoft.com/office/drawing/2014/chart" uri="{C3380CC4-5D6E-409C-BE32-E72D297353CC}">
                <c16:uniqueId val="{0000001B-8201-447A-8956-B9A2318C28A8}"/>
              </c:ext>
            </c:extLst>
          </c:dPt>
          <c:dPt>
            <c:idx val="14"/>
            <c:bubble3D val="0"/>
            <c:spPr>
              <a:solidFill>
                <a:srgbClr val="DCE6F1"/>
              </a:solidFill>
              <a:ln w="12700">
                <a:solidFill>
                  <a:srgbClr val="BFBFBF"/>
                </a:solidFill>
              </a:ln>
            </c:spPr>
            <c:extLst>
              <c:ext xmlns:c16="http://schemas.microsoft.com/office/drawing/2014/chart" uri="{C3380CC4-5D6E-409C-BE32-E72D297353CC}">
                <c16:uniqueId val="{0000001D-8201-447A-8956-B9A2318C28A8}"/>
              </c:ext>
            </c:extLst>
          </c:dPt>
          <c:dPt>
            <c:idx val="15"/>
            <c:bubble3D val="0"/>
            <c:spPr>
              <a:solidFill>
                <a:srgbClr val="F2DCDB"/>
              </a:solidFill>
              <a:ln w="12700">
                <a:solidFill>
                  <a:srgbClr val="BFBFBF"/>
                </a:solidFill>
              </a:ln>
            </c:spPr>
            <c:extLst>
              <c:ext xmlns:c16="http://schemas.microsoft.com/office/drawing/2014/chart" uri="{C3380CC4-5D6E-409C-BE32-E72D297353CC}">
                <c16:uniqueId val="{0000001F-8201-447A-8956-B9A2318C28A8}"/>
              </c:ext>
            </c:extLst>
          </c:dPt>
          <c:dPt>
            <c:idx val="16"/>
            <c:bubble3D val="0"/>
            <c:spPr>
              <a:solidFill>
                <a:srgbClr val="EBF1DE"/>
              </a:solidFill>
              <a:ln w="12700">
                <a:solidFill>
                  <a:srgbClr val="BFBFBF"/>
                </a:solidFill>
              </a:ln>
            </c:spPr>
            <c:extLst>
              <c:ext xmlns:c16="http://schemas.microsoft.com/office/drawing/2014/chart" uri="{C3380CC4-5D6E-409C-BE32-E72D297353CC}">
                <c16:uniqueId val="{00000021-8201-447A-8956-B9A2318C28A8}"/>
              </c:ext>
            </c:extLst>
          </c:dPt>
          <c:dPt>
            <c:idx val="17"/>
            <c:bubble3D val="0"/>
            <c:spPr>
              <a:solidFill>
                <a:srgbClr val="FDE9D9"/>
              </a:solidFill>
              <a:ln w="12700">
                <a:solidFill>
                  <a:srgbClr val="BFBFBF"/>
                </a:solidFill>
              </a:ln>
            </c:spPr>
            <c:extLst>
              <c:ext xmlns:c16="http://schemas.microsoft.com/office/drawing/2014/chart" uri="{C3380CC4-5D6E-409C-BE32-E72D297353CC}">
                <c16:uniqueId val="{00000023-8201-447A-8956-B9A2318C28A8}"/>
              </c:ext>
            </c:extLst>
          </c:dPt>
          <c:dPt>
            <c:idx val="18"/>
            <c:bubble3D val="0"/>
            <c:spPr>
              <a:solidFill>
                <a:srgbClr val="DAEEF3"/>
              </a:solidFill>
              <a:ln w="12700">
                <a:solidFill>
                  <a:srgbClr val="BFBFBF"/>
                </a:solidFill>
              </a:ln>
            </c:spPr>
            <c:extLst>
              <c:ext xmlns:c16="http://schemas.microsoft.com/office/drawing/2014/chart" uri="{C3380CC4-5D6E-409C-BE32-E72D297353CC}">
                <c16:uniqueId val="{00000025-8201-447A-8956-B9A2318C28A8}"/>
              </c:ext>
            </c:extLst>
          </c:dPt>
          <c:dPt>
            <c:idx val="19"/>
            <c:bubble3D val="0"/>
            <c:spPr>
              <a:solidFill>
                <a:srgbClr val="E4DFEC"/>
              </a:solidFill>
              <a:ln w="12700">
                <a:solidFill>
                  <a:srgbClr val="BFBFBF"/>
                </a:solidFill>
              </a:ln>
            </c:spPr>
            <c:extLst>
              <c:ext xmlns:c16="http://schemas.microsoft.com/office/drawing/2014/chart" uri="{C3380CC4-5D6E-409C-BE32-E72D297353CC}">
                <c16:uniqueId val="{00000027-8201-447A-8956-B9A2318C28A8}"/>
              </c:ext>
            </c:extLst>
          </c:dPt>
          <c:dPt>
            <c:idx val="20"/>
            <c:bubble3D val="0"/>
            <c:spPr>
              <a:solidFill>
                <a:srgbClr val="95B3D7"/>
              </a:solidFill>
              <a:ln w="12700">
                <a:solidFill>
                  <a:srgbClr val="BFBFBF"/>
                </a:solidFill>
              </a:ln>
            </c:spPr>
            <c:extLst>
              <c:ext xmlns:c16="http://schemas.microsoft.com/office/drawing/2014/chart" uri="{C3380CC4-5D6E-409C-BE32-E72D297353CC}">
                <c16:uniqueId val="{00000029-8201-447A-8956-B9A2318C28A8}"/>
              </c:ext>
            </c:extLst>
          </c:dPt>
          <c:dPt>
            <c:idx val="21"/>
            <c:bubble3D val="0"/>
            <c:spPr>
              <a:solidFill>
                <a:srgbClr val="DA9694"/>
              </a:solidFill>
              <a:ln w="12700">
                <a:solidFill>
                  <a:srgbClr val="BFBFBF"/>
                </a:solidFill>
              </a:ln>
            </c:spPr>
            <c:extLst>
              <c:ext xmlns:c16="http://schemas.microsoft.com/office/drawing/2014/chart" uri="{C3380CC4-5D6E-409C-BE32-E72D297353CC}">
                <c16:uniqueId val="{0000002B-8201-447A-8956-B9A2318C28A8}"/>
              </c:ext>
            </c:extLst>
          </c:dPt>
          <c:dPt>
            <c:idx val="22"/>
            <c:bubble3D val="0"/>
            <c:spPr>
              <a:solidFill>
                <a:srgbClr val="C4D79B"/>
              </a:solidFill>
              <a:ln w="12700">
                <a:solidFill>
                  <a:srgbClr val="BFBFBF"/>
                </a:solidFill>
              </a:ln>
            </c:spPr>
            <c:extLst>
              <c:ext xmlns:c16="http://schemas.microsoft.com/office/drawing/2014/chart" uri="{C3380CC4-5D6E-409C-BE32-E72D297353CC}">
                <c16:uniqueId val="{0000002D-8201-447A-8956-B9A2318C28A8}"/>
              </c:ext>
            </c:extLst>
          </c:dPt>
          <c:dPt>
            <c:idx val="23"/>
            <c:bubble3D val="0"/>
            <c:spPr>
              <a:solidFill>
                <a:srgbClr val="FABF8F"/>
              </a:solidFill>
              <a:ln w="12700">
                <a:solidFill>
                  <a:srgbClr val="BFBFBF"/>
                </a:solidFill>
              </a:ln>
            </c:spPr>
            <c:extLst>
              <c:ext xmlns:c16="http://schemas.microsoft.com/office/drawing/2014/chart" uri="{C3380CC4-5D6E-409C-BE32-E72D297353CC}">
                <c16:uniqueId val="{0000002F-8201-447A-8956-B9A2318C28A8}"/>
              </c:ext>
            </c:extLst>
          </c:dPt>
          <c:dPt>
            <c:idx val="24"/>
            <c:bubble3D val="0"/>
            <c:spPr>
              <a:solidFill>
                <a:srgbClr val="92CDDC"/>
              </a:solidFill>
              <a:ln w="12700">
                <a:solidFill>
                  <a:srgbClr val="BFBFBF"/>
                </a:solidFill>
              </a:ln>
            </c:spPr>
            <c:extLst>
              <c:ext xmlns:c16="http://schemas.microsoft.com/office/drawing/2014/chart" uri="{C3380CC4-5D6E-409C-BE32-E72D297353CC}">
                <c16:uniqueId val="{00000031-8201-447A-8956-B9A2318C28A8}"/>
              </c:ext>
            </c:extLst>
          </c:dPt>
          <c:dPt>
            <c:idx val="25"/>
            <c:bubble3D val="0"/>
            <c:spPr>
              <a:solidFill>
                <a:srgbClr val="B1A0C7"/>
              </a:solidFill>
              <a:ln w="12700">
                <a:solidFill>
                  <a:srgbClr val="BFBFBF"/>
                </a:solidFill>
              </a:ln>
            </c:spPr>
            <c:extLst>
              <c:ext xmlns:c16="http://schemas.microsoft.com/office/drawing/2014/chart" uri="{C3380CC4-5D6E-409C-BE32-E72D297353CC}">
                <c16:uniqueId val="{00000033-8201-447A-8956-B9A2318C28A8}"/>
              </c:ext>
            </c:extLst>
          </c:dPt>
          <c:dPt>
            <c:idx val="26"/>
            <c:bubble3D val="0"/>
            <c:spPr>
              <a:solidFill>
                <a:srgbClr val="538DD5"/>
              </a:solidFill>
              <a:ln w="12700">
                <a:solidFill>
                  <a:srgbClr val="BFBFBF"/>
                </a:solidFill>
              </a:ln>
            </c:spPr>
            <c:extLst>
              <c:ext xmlns:c16="http://schemas.microsoft.com/office/drawing/2014/chart" uri="{C3380CC4-5D6E-409C-BE32-E72D297353CC}">
                <c16:uniqueId val="{00000035-8201-447A-8956-B9A2318C28A8}"/>
              </c:ext>
            </c:extLst>
          </c:dPt>
          <c:dPt>
            <c:idx val="27"/>
            <c:bubble3D val="0"/>
            <c:spPr>
              <a:solidFill>
                <a:srgbClr val="B8CCE4"/>
              </a:solidFill>
              <a:ln w="12700">
                <a:solidFill>
                  <a:srgbClr val="BFBFBF"/>
                </a:solidFill>
              </a:ln>
            </c:spPr>
            <c:extLst>
              <c:ext xmlns:c16="http://schemas.microsoft.com/office/drawing/2014/chart" uri="{C3380CC4-5D6E-409C-BE32-E72D297353CC}">
                <c16:uniqueId val="{00000037-8201-447A-8956-B9A2318C28A8}"/>
              </c:ext>
            </c:extLst>
          </c:dPt>
          <c:dPt>
            <c:idx val="28"/>
            <c:bubble3D val="0"/>
            <c:spPr>
              <a:solidFill>
                <a:srgbClr val="E6B8B7"/>
              </a:solidFill>
              <a:ln w="12700">
                <a:solidFill>
                  <a:srgbClr val="BFBFBF"/>
                </a:solidFill>
              </a:ln>
            </c:spPr>
            <c:extLst>
              <c:ext xmlns:c16="http://schemas.microsoft.com/office/drawing/2014/chart" uri="{C3380CC4-5D6E-409C-BE32-E72D297353CC}">
                <c16:uniqueId val="{00000039-8201-447A-8956-B9A2318C28A8}"/>
              </c:ext>
            </c:extLst>
          </c:dPt>
          <c:dPt>
            <c:idx val="29"/>
            <c:bubble3D val="0"/>
            <c:spPr>
              <a:solidFill>
                <a:srgbClr val="D8E4BC"/>
              </a:solidFill>
              <a:ln w="12700">
                <a:solidFill>
                  <a:srgbClr val="BFBFBF"/>
                </a:solidFill>
              </a:ln>
            </c:spPr>
            <c:extLst>
              <c:ext xmlns:c16="http://schemas.microsoft.com/office/drawing/2014/chart" uri="{C3380CC4-5D6E-409C-BE32-E72D297353CC}">
                <c16:uniqueId val="{0000003B-8201-447A-8956-B9A2318C28A8}"/>
              </c:ext>
            </c:extLst>
          </c:dPt>
          <c:dPt>
            <c:idx val="30"/>
            <c:bubble3D val="0"/>
            <c:spPr>
              <a:solidFill>
                <a:srgbClr val="FCD5B4"/>
              </a:solidFill>
              <a:ln w="12700">
                <a:solidFill>
                  <a:srgbClr val="BFBFBF"/>
                </a:solidFill>
              </a:ln>
            </c:spPr>
            <c:extLst>
              <c:ext xmlns:c16="http://schemas.microsoft.com/office/drawing/2014/chart" uri="{C3380CC4-5D6E-409C-BE32-E72D297353CC}">
                <c16:uniqueId val="{0000003D-8201-447A-8956-B9A2318C28A8}"/>
              </c:ext>
            </c:extLst>
          </c:dPt>
          <c:dPt>
            <c:idx val="31"/>
            <c:bubble3D val="0"/>
            <c:spPr>
              <a:solidFill>
                <a:srgbClr val="B7DEE8"/>
              </a:solidFill>
              <a:ln w="12700">
                <a:solidFill>
                  <a:srgbClr val="BFBFBF"/>
                </a:solidFill>
              </a:ln>
            </c:spPr>
            <c:extLst>
              <c:ext xmlns:c16="http://schemas.microsoft.com/office/drawing/2014/chart" uri="{C3380CC4-5D6E-409C-BE32-E72D297353CC}">
                <c16:uniqueId val="{0000003F-8201-447A-8956-B9A2318C28A8}"/>
              </c:ext>
            </c:extLst>
          </c:dPt>
          <c:dPt>
            <c:idx val="32"/>
            <c:bubble3D val="0"/>
            <c:spPr>
              <a:solidFill>
                <a:srgbClr val="CCC0DA"/>
              </a:solidFill>
              <a:ln w="12700">
                <a:solidFill>
                  <a:srgbClr val="BFBFBF"/>
                </a:solidFill>
              </a:ln>
            </c:spPr>
            <c:extLst>
              <c:ext xmlns:c16="http://schemas.microsoft.com/office/drawing/2014/chart" uri="{C3380CC4-5D6E-409C-BE32-E72D297353CC}">
                <c16:uniqueId val="{00000041-8201-447A-8956-B9A2318C28A8}"/>
              </c:ext>
            </c:extLst>
          </c:dPt>
          <c:dPt>
            <c:idx val="33"/>
            <c:bubble3D val="0"/>
            <c:spPr>
              <a:solidFill>
                <a:srgbClr val="8DB4E2"/>
              </a:solidFill>
              <a:ln w="12700">
                <a:solidFill>
                  <a:srgbClr val="BFBFBF"/>
                </a:solidFill>
              </a:ln>
            </c:spPr>
            <c:extLst>
              <c:ext xmlns:c16="http://schemas.microsoft.com/office/drawing/2014/chart" uri="{C3380CC4-5D6E-409C-BE32-E72D297353CC}">
                <c16:uniqueId val="{00000043-8201-447A-8956-B9A2318C28A8}"/>
              </c:ext>
            </c:extLst>
          </c:dPt>
          <c:dPt>
            <c:idx val="34"/>
            <c:bubble3D val="0"/>
            <c:spPr>
              <a:solidFill>
                <a:srgbClr val="DCE6F1"/>
              </a:solidFill>
              <a:ln w="12700">
                <a:solidFill>
                  <a:srgbClr val="BFBFBF"/>
                </a:solidFill>
              </a:ln>
            </c:spPr>
            <c:extLst>
              <c:ext xmlns:c16="http://schemas.microsoft.com/office/drawing/2014/chart" uri="{C3380CC4-5D6E-409C-BE32-E72D297353CC}">
                <c16:uniqueId val="{00000045-8201-447A-8956-B9A2318C28A8}"/>
              </c:ext>
            </c:extLst>
          </c:dPt>
          <c:dPt>
            <c:idx val="35"/>
            <c:bubble3D val="0"/>
            <c:spPr>
              <a:solidFill>
                <a:srgbClr val="F2DCDB"/>
              </a:solidFill>
              <a:ln w="12700">
                <a:solidFill>
                  <a:srgbClr val="BFBFBF"/>
                </a:solidFill>
              </a:ln>
            </c:spPr>
            <c:extLst>
              <c:ext xmlns:c16="http://schemas.microsoft.com/office/drawing/2014/chart" uri="{C3380CC4-5D6E-409C-BE32-E72D297353CC}">
                <c16:uniqueId val="{00000047-8201-447A-8956-B9A2318C28A8}"/>
              </c:ext>
            </c:extLst>
          </c:dPt>
          <c:dPt>
            <c:idx val="36"/>
            <c:bubble3D val="0"/>
            <c:spPr>
              <a:solidFill>
                <a:srgbClr val="EBF1DE"/>
              </a:solidFill>
              <a:ln w="12700">
                <a:solidFill>
                  <a:srgbClr val="BFBFBF"/>
                </a:solidFill>
              </a:ln>
            </c:spPr>
            <c:extLst>
              <c:ext xmlns:c16="http://schemas.microsoft.com/office/drawing/2014/chart" uri="{C3380CC4-5D6E-409C-BE32-E72D297353CC}">
                <c16:uniqueId val="{00000049-8201-447A-8956-B9A2318C28A8}"/>
              </c:ext>
            </c:extLst>
          </c:dPt>
          <c:dPt>
            <c:idx val="37"/>
            <c:bubble3D val="0"/>
            <c:spPr>
              <a:solidFill>
                <a:srgbClr val="FDE9D9"/>
              </a:solidFill>
              <a:ln w="12700">
                <a:solidFill>
                  <a:srgbClr val="BFBFBF"/>
                </a:solidFill>
              </a:ln>
            </c:spPr>
            <c:extLst>
              <c:ext xmlns:c16="http://schemas.microsoft.com/office/drawing/2014/chart" uri="{C3380CC4-5D6E-409C-BE32-E72D297353CC}">
                <c16:uniqueId val="{0000004B-8201-447A-8956-B9A2318C28A8}"/>
              </c:ext>
            </c:extLst>
          </c:dPt>
          <c:dPt>
            <c:idx val="38"/>
            <c:bubble3D val="0"/>
            <c:spPr>
              <a:solidFill>
                <a:srgbClr val="DAEEF3"/>
              </a:solidFill>
              <a:ln w="12700">
                <a:solidFill>
                  <a:srgbClr val="BFBFBF"/>
                </a:solidFill>
              </a:ln>
            </c:spPr>
            <c:extLst>
              <c:ext xmlns:c16="http://schemas.microsoft.com/office/drawing/2014/chart" uri="{C3380CC4-5D6E-409C-BE32-E72D297353CC}">
                <c16:uniqueId val="{0000004D-8201-447A-8956-B9A2318C28A8}"/>
              </c:ext>
            </c:extLst>
          </c:dPt>
          <c:dPt>
            <c:idx val="39"/>
            <c:bubble3D val="0"/>
            <c:spPr>
              <a:solidFill>
                <a:srgbClr val="E4DFEC"/>
              </a:solidFill>
              <a:ln w="12700">
                <a:solidFill>
                  <a:srgbClr val="BFBFBF"/>
                </a:solidFill>
              </a:ln>
            </c:spPr>
            <c:extLst>
              <c:ext xmlns:c16="http://schemas.microsoft.com/office/drawing/2014/chart" uri="{C3380CC4-5D6E-409C-BE32-E72D297353CC}">
                <c16:uniqueId val="{0000004F-8201-447A-8956-B9A2318C28A8}"/>
              </c:ext>
            </c:extLst>
          </c:dPt>
          <c:dPt>
            <c:idx val="40"/>
            <c:bubble3D val="0"/>
            <c:spPr>
              <a:solidFill>
                <a:srgbClr val="95B3D7"/>
              </a:solidFill>
              <a:ln w="12700">
                <a:solidFill>
                  <a:srgbClr val="BFBFBF"/>
                </a:solidFill>
              </a:ln>
            </c:spPr>
            <c:extLst>
              <c:ext xmlns:c16="http://schemas.microsoft.com/office/drawing/2014/chart" uri="{C3380CC4-5D6E-409C-BE32-E72D297353CC}">
                <c16:uniqueId val="{00000051-8201-447A-8956-B9A2318C28A8}"/>
              </c:ext>
            </c:extLst>
          </c:dPt>
          <c:dPt>
            <c:idx val="41"/>
            <c:bubble3D val="0"/>
            <c:spPr>
              <a:solidFill>
                <a:srgbClr val="DA9694"/>
              </a:solidFill>
              <a:ln w="12700">
                <a:solidFill>
                  <a:srgbClr val="BFBFBF"/>
                </a:solidFill>
              </a:ln>
            </c:spPr>
            <c:extLst>
              <c:ext xmlns:c16="http://schemas.microsoft.com/office/drawing/2014/chart" uri="{C3380CC4-5D6E-409C-BE32-E72D297353CC}">
                <c16:uniqueId val="{00000053-8201-447A-8956-B9A2318C28A8}"/>
              </c:ext>
            </c:extLst>
          </c:dPt>
          <c:dPt>
            <c:idx val="42"/>
            <c:bubble3D val="0"/>
            <c:spPr>
              <a:solidFill>
                <a:srgbClr val="C4D79B"/>
              </a:solidFill>
              <a:ln w="12700">
                <a:solidFill>
                  <a:srgbClr val="BFBFBF"/>
                </a:solidFill>
              </a:ln>
            </c:spPr>
            <c:extLst>
              <c:ext xmlns:c16="http://schemas.microsoft.com/office/drawing/2014/chart" uri="{C3380CC4-5D6E-409C-BE32-E72D297353CC}">
                <c16:uniqueId val="{00000055-8201-447A-8956-B9A2318C28A8}"/>
              </c:ext>
            </c:extLst>
          </c:dPt>
          <c:dPt>
            <c:idx val="43"/>
            <c:bubble3D val="0"/>
            <c:spPr>
              <a:solidFill>
                <a:srgbClr val="FABF8F"/>
              </a:solidFill>
              <a:ln w="12700">
                <a:solidFill>
                  <a:srgbClr val="BFBFBF"/>
                </a:solidFill>
              </a:ln>
            </c:spPr>
            <c:extLst>
              <c:ext xmlns:c16="http://schemas.microsoft.com/office/drawing/2014/chart" uri="{C3380CC4-5D6E-409C-BE32-E72D297353CC}">
                <c16:uniqueId val="{00000057-8201-447A-8956-B9A2318C28A8}"/>
              </c:ext>
            </c:extLst>
          </c:dPt>
          <c:dPt>
            <c:idx val="44"/>
            <c:bubble3D val="0"/>
            <c:spPr>
              <a:solidFill>
                <a:srgbClr val="92CDDC"/>
              </a:solidFill>
              <a:ln w="12700">
                <a:solidFill>
                  <a:srgbClr val="BFBFBF"/>
                </a:solidFill>
              </a:ln>
            </c:spPr>
            <c:extLst>
              <c:ext xmlns:c16="http://schemas.microsoft.com/office/drawing/2014/chart" uri="{C3380CC4-5D6E-409C-BE32-E72D297353CC}">
                <c16:uniqueId val="{00000059-8201-447A-8956-B9A2318C28A8}"/>
              </c:ext>
            </c:extLst>
          </c:dPt>
          <c:dPt>
            <c:idx val="45"/>
            <c:bubble3D val="0"/>
            <c:spPr>
              <a:solidFill>
                <a:srgbClr val="B1A0C7"/>
              </a:solidFill>
              <a:ln w="12700">
                <a:solidFill>
                  <a:srgbClr val="BFBFBF"/>
                </a:solidFill>
              </a:ln>
            </c:spPr>
            <c:extLst>
              <c:ext xmlns:c16="http://schemas.microsoft.com/office/drawing/2014/chart" uri="{C3380CC4-5D6E-409C-BE32-E72D297353CC}">
                <c16:uniqueId val="{0000005B-8201-447A-8956-B9A2318C28A8}"/>
              </c:ext>
            </c:extLst>
          </c:dPt>
          <c:dPt>
            <c:idx val="46"/>
            <c:bubble3D val="0"/>
            <c:spPr>
              <a:solidFill>
                <a:srgbClr val="538DD5"/>
              </a:solidFill>
              <a:ln w="12700">
                <a:solidFill>
                  <a:srgbClr val="BFBFBF"/>
                </a:solidFill>
              </a:ln>
            </c:spPr>
            <c:extLst>
              <c:ext xmlns:c16="http://schemas.microsoft.com/office/drawing/2014/chart" uri="{C3380CC4-5D6E-409C-BE32-E72D297353CC}">
                <c16:uniqueId val="{0000005D-8201-447A-8956-B9A2318C28A8}"/>
              </c:ext>
            </c:extLst>
          </c:dPt>
          <c:dPt>
            <c:idx val="47"/>
            <c:bubble3D val="0"/>
            <c:spPr>
              <a:solidFill>
                <a:srgbClr val="B8CCE4"/>
              </a:solidFill>
              <a:ln w="12700">
                <a:solidFill>
                  <a:srgbClr val="BFBFBF"/>
                </a:solidFill>
              </a:ln>
            </c:spPr>
            <c:extLst>
              <c:ext xmlns:c16="http://schemas.microsoft.com/office/drawing/2014/chart" uri="{C3380CC4-5D6E-409C-BE32-E72D297353CC}">
                <c16:uniqueId val="{0000005F-8201-447A-8956-B9A2318C28A8}"/>
              </c:ext>
            </c:extLst>
          </c:dPt>
          <c:dPt>
            <c:idx val="48"/>
            <c:bubble3D val="0"/>
            <c:spPr>
              <a:solidFill>
                <a:srgbClr val="E6B8B7"/>
              </a:solidFill>
              <a:ln w="12700">
                <a:solidFill>
                  <a:srgbClr val="BFBFBF"/>
                </a:solidFill>
              </a:ln>
            </c:spPr>
            <c:extLst>
              <c:ext xmlns:c16="http://schemas.microsoft.com/office/drawing/2014/chart" uri="{C3380CC4-5D6E-409C-BE32-E72D297353CC}">
                <c16:uniqueId val="{00000061-8201-447A-8956-B9A2318C28A8}"/>
              </c:ext>
            </c:extLst>
          </c:dPt>
          <c:dPt>
            <c:idx val="49"/>
            <c:bubble3D val="0"/>
            <c:spPr>
              <a:solidFill>
                <a:srgbClr val="D8E4BC"/>
              </a:solidFill>
              <a:ln w="12700">
                <a:solidFill>
                  <a:srgbClr val="BFBFBF"/>
                </a:solidFill>
              </a:ln>
            </c:spPr>
            <c:extLst>
              <c:ext xmlns:c16="http://schemas.microsoft.com/office/drawing/2014/chart" uri="{C3380CC4-5D6E-409C-BE32-E72D297353CC}">
                <c16:uniqueId val="{00000063-8201-447A-8956-B9A2318C28A8}"/>
              </c:ext>
            </c:extLst>
          </c:dPt>
          <c:dPt>
            <c:idx val="50"/>
            <c:bubble3D val="0"/>
            <c:spPr>
              <a:solidFill>
                <a:srgbClr val="FCD5B4"/>
              </a:solidFill>
              <a:ln w="12700">
                <a:solidFill>
                  <a:srgbClr val="BFBFBF"/>
                </a:solidFill>
              </a:ln>
            </c:spPr>
            <c:extLst>
              <c:ext xmlns:c16="http://schemas.microsoft.com/office/drawing/2014/chart" uri="{C3380CC4-5D6E-409C-BE32-E72D297353CC}">
                <c16:uniqueId val="{00000065-8201-447A-8956-B9A2318C28A8}"/>
              </c:ext>
            </c:extLst>
          </c:dPt>
          <c:dPt>
            <c:idx val="51"/>
            <c:bubble3D val="0"/>
            <c:spPr>
              <a:solidFill>
                <a:srgbClr val="B7DEE8"/>
              </a:solidFill>
              <a:ln w="12700">
                <a:solidFill>
                  <a:srgbClr val="BFBFBF"/>
                </a:solidFill>
              </a:ln>
            </c:spPr>
            <c:extLst>
              <c:ext xmlns:c16="http://schemas.microsoft.com/office/drawing/2014/chart" uri="{C3380CC4-5D6E-409C-BE32-E72D297353CC}">
                <c16:uniqueId val="{00000067-8201-447A-8956-B9A2318C28A8}"/>
              </c:ext>
            </c:extLst>
          </c:dPt>
          <c:dPt>
            <c:idx val="52"/>
            <c:bubble3D val="0"/>
            <c:spPr>
              <a:solidFill>
                <a:srgbClr val="CCC0DA"/>
              </a:solidFill>
              <a:ln w="12700">
                <a:solidFill>
                  <a:srgbClr val="BFBFBF"/>
                </a:solidFill>
              </a:ln>
            </c:spPr>
            <c:extLst>
              <c:ext xmlns:c16="http://schemas.microsoft.com/office/drawing/2014/chart" uri="{C3380CC4-5D6E-409C-BE32-E72D297353CC}">
                <c16:uniqueId val="{00000069-8201-447A-8956-B9A2318C28A8}"/>
              </c:ext>
            </c:extLst>
          </c:dPt>
          <c:dPt>
            <c:idx val="53"/>
            <c:bubble3D val="0"/>
            <c:spPr>
              <a:solidFill>
                <a:srgbClr val="8DB4E2"/>
              </a:solidFill>
              <a:ln w="12700">
                <a:solidFill>
                  <a:srgbClr val="BFBFBF"/>
                </a:solidFill>
              </a:ln>
            </c:spPr>
            <c:extLst>
              <c:ext xmlns:c16="http://schemas.microsoft.com/office/drawing/2014/chart" uri="{C3380CC4-5D6E-409C-BE32-E72D297353CC}">
                <c16:uniqueId val="{0000006B-8201-447A-8956-B9A2318C28A8}"/>
              </c:ext>
            </c:extLst>
          </c:dPt>
          <c:dPt>
            <c:idx val="54"/>
            <c:bubble3D val="0"/>
            <c:spPr>
              <a:solidFill>
                <a:srgbClr val="DCE6F1"/>
              </a:solidFill>
              <a:ln w="12700">
                <a:solidFill>
                  <a:srgbClr val="BFBFBF"/>
                </a:solidFill>
              </a:ln>
            </c:spPr>
            <c:extLst>
              <c:ext xmlns:c16="http://schemas.microsoft.com/office/drawing/2014/chart" uri="{C3380CC4-5D6E-409C-BE32-E72D297353CC}">
                <c16:uniqueId val="{0000006D-8201-447A-8956-B9A2318C28A8}"/>
              </c:ext>
            </c:extLst>
          </c:dPt>
          <c:dPt>
            <c:idx val="55"/>
            <c:bubble3D val="0"/>
            <c:spPr>
              <a:solidFill>
                <a:srgbClr val="F2DCDB"/>
              </a:solidFill>
              <a:ln w="12700">
                <a:solidFill>
                  <a:srgbClr val="BFBFBF"/>
                </a:solidFill>
              </a:ln>
            </c:spPr>
            <c:extLst>
              <c:ext xmlns:c16="http://schemas.microsoft.com/office/drawing/2014/chart" uri="{C3380CC4-5D6E-409C-BE32-E72D297353CC}">
                <c16:uniqueId val="{0000006F-8201-447A-8956-B9A2318C28A8}"/>
              </c:ext>
            </c:extLst>
          </c:dPt>
          <c:dPt>
            <c:idx val="56"/>
            <c:bubble3D val="0"/>
            <c:spPr>
              <a:solidFill>
                <a:srgbClr val="EBF1DE"/>
              </a:solidFill>
              <a:ln w="12700">
                <a:solidFill>
                  <a:srgbClr val="BFBFBF"/>
                </a:solidFill>
              </a:ln>
            </c:spPr>
            <c:extLst>
              <c:ext xmlns:c16="http://schemas.microsoft.com/office/drawing/2014/chart" uri="{C3380CC4-5D6E-409C-BE32-E72D297353CC}">
                <c16:uniqueId val="{00000071-8201-447A-8956-B9A2318C28A8}"/>
              </c:ext>
            </c:extLst>
          </c:dPt>
          <c:dPt>
            <c:idx val="57"/>
            <c:bubble3D val="0"/>
            <c:spPr>
              <a:solidFill>
                <a:srgbClr val="FDE9D9"/>
              </a:solidFill>
              <a:ln w="12700">
                <a:solidFill>
                  <a:srgbClr val="BFBFBF"/>
                </a:solidFill>
              </a:ln>
            </c:spPr>
            <c:extLst>
              <c:ext xmlns:c16="http://schemas.microsoft.com/office/drawing/2014/chart" uri="{C3380CC4-5D6E-409C-BE32-E72D297353CC}">
                <c16:uniqueId val="{00000073-8201-447A-8956-B9A2318C28A8}"/>
              </c:ext>
            </c:extLst>
          </c:dPt>
          <c:dPt>
            <c:idx val="58"/>
            <c:bubble3D val="0"/>
            <c:spPr>
              <a:solidFill>
                <a:srgbClr val="DAEEF3"/>
              </a:solidFill>
              <a:ln w="12700">
                <a:solidFill>
                  <a:srgbClr val="BFBFBF"/>
                </a:solidFill>
              </a:ln>
            </c:spPr>
            <c:extLst>
              <c:ext xmlns:c16="http://schemas.microsoft.com/office/drawing/2014/chart" uri="{C3380CC4-5D6E-409C-BE32-E72D297353CC}">
                <c16:uniqueId val="{00000075-8201-447A-8956-B9A2318C28A8}"/>
              </c:ext>
            </c:extLst>
          </c:dPt>
          <c:dPt>
            <c:idx val="59"/>
            <c:bubble3D val="0"/>
            <c:spPr>
              <a:solidFill>
                <a:srgbClr val="E4DFEC"/>
              </a:solidFill>
              <a:ln w="12700">
                <a:solidFill>
                  <a:srgbClr val="BFBFBF"/>
                </a:solidFill>
              </a:ln>
            </c:spPr>
            <c:extLst>
              <c:ext xmlns:c16="http://schemas.microsoft.com/office/drawing/2014/chart" uri="{C3380CC4-5D6E-409C-BE32-E72D297353CC}">
                <c16:uniqueId val="{00000077-8201-447A-8956-B9A2318C28A8}"/>
              </c:ext>
            </c:extLst>
          </c:dPt>
          <c:dPt>
            <c:idx val="60"/>
            <c:bubble3D val="0"/>
            <c:spPr>
              <a:solidFill>
                <a:srgbClr val="95B3D7"/>
              </a:solidFill>
              <a:ln w="12700">
                <a:solidFill>
                  <a:srgbClr val="BFBFBF"/>
                </a:solidFill>
              </a:ln>
            </c:spPr>
            <c:extLst>
              <c:ext xmlns:c16="http://schemas.microsoft.com/office/drawing/2014/chart" uri="{C3380CC4-5D6E-409C-BE32-E72D297353CC}">
                <c16:uniqueId val="{00000079-8201-447A-8956-B9A2318C28A8}"/>
              </c:ext>
            </c:extLst>
          </c:dPt>
          <c:dPt>
            <c:idx val="61"/>
            <c:bubble3D val="0"/>
            <c:spPr>
              <a:solidFill>
                <a:srgbClr val="DA9694"/>
              </a:solidFill>
              <a:ln w="12700">
                <a:solidFill>
                  <a:srgbClr val="BFBFBF"/>
                </a:solidFill>
              </a:ln>
            </c:spPr>
            <c:extLst>
              <c:ext xmlns:c16="http://schemas.microsoft.com/office/drawing/2014/chart" uri="{C3380CC4-5D6E-409C-BE32-E72D297353CC}">
                <c16:uniqueId val="{0000007B-8201-447A-8956-B9A2318C28A8}"/>
              </c:ext>
            </c:extLst>
          </c:dPt>
          <c:dPt>
            <c:idx val="62"/>
            <c:bubble3D val="0"/>
            <c:spPr>
              <a:solidFill>
                <a:srgbClr val="C4D79B"/>
              </a:solidFill>
              <a:ln w="12700">
                <a:solidFill>
                  <a:srgbClr val="BFBFBF"/>
                </a:solidFill>
              </a:ln>
            </c:spPr>
            <c:extLst>
              <c:ext xmlns:c16="http://schemas.microsoft.com/office/drawing/2014/chart" uri="{C3380CC4-5D6E-409C-BE32-E72D297353CC}">
                <c16:uniqueId val="{0000007D-8201-447A-8956-B9A2318C28A8}"/>
              </c:ext>
            </c:extLst>
          </c:dPt>
          <c:dPt>
            <c:idx val="63"/>
            <c:bubble3D val="0"/>
            <c:spPr>
              <a:solidFill>
                <a:srgbClr val="FABF8F"/>
              </a:solidFill>
              <a:ln w="12700">
                <a:solidFill>
                  <a:srgbClr val="BFBFBF"/>
                </a:solidFill>
              </a:ln>
            </c:spPr>
            <c:extLst>
              <c:ext xmlns:c16="http://schemas.microsoft.com/office/drawing/2014/chart" uri="{C3380CC4-5D6E-409C-BE32-E72D297353CC}">
                <c16:uniqueId val="{0000007F-8201-447A-8956-B9A2318C28A8}"/>
              </c:ext>
            </c:extLst>
          </c:dPt>
          <c:dPt>
            <c:idx val="64"/>
            <c:bubble3D val="0"/>
            <c:spPr>
              <a:solidFill>
                <a:srgbClr val="92CDDC"/>
              </a:solidFill>
              <a:ln w="12700">
                <a:solidFill>
                  <a:srgbClr val="BFBFBF"/>
                </a:solidFill>
              </a:ln>
            </c:spPr>
            <c:extLst>
              <c:ext xmlns:c16="http://schemas.microsoft.com/office/drawing/2014/chart" uri="{C3380CC4-5D6E-409C-BE32-E72D297353CC}">
                <c16:uniqueId val="{00000081-8201-447A-8956-B9A2318C28A8}"/>
              </c:ext>
            </c:extLst>
          </c:dPt>
          <c:dPt>
            <c:idx val="65"/>
            <c:bubble3D val="0"/>
            <c:spPr>
              <a:solidFill>
                <a:srgbClr val="B1A0C7"/>
              </a:solidFill>
              <a:ln w="12700">
                <a:solidFill>
                  <a:srgbClr val="BFBFBF"/>
                </a:solidFill>
              </a:ln>
            </c:spPr>
            <c:extLst>
              <c:ext xmlns:c16="http://schemas.microsoft.com/office/drawing/2014/chart" uri="{C3380CC4-5D6E-409C-BE32-E72D297353CC}">
                <c16:uniqueId val="{00000083-8201-447A-8956-B9A2318C28A8}"/>
              </c:ext>
            </c:extLst>
          </c:dPt>
          <c:dPt>
            <c:idx val="66"/>
            <c:bubble3D val="0"/>
            <c:spPr>
              <a:solidFill>
                <a:srgbClr val="538DD5"/>
              </a:solidFill>
              <a:ln w="12700">
                <a:solidFill>
                  <a:srgbClr val="BFBFBF"/>
                </a:solidFill>
              </a:ln>
            </c:spPr>
            <c:extLst>
              <c:ext xmlns:c16="http://schemas.microsoft.com/office/drawing/2014/chart" uri="{C3380CC4-5D6E-409C-BE32-E72D297353CC}">
                <c16:uniqueId val="{00000085-8201-447A-8956-B9A2318C28A8}"/>
              </c:ext>
            </c:extLst>
          </c:dPt>
          <c:dPt>
            <c:idx val="67"/>
            <c:bubble3D val="0"/>
            <c:spPr>
              <a:solidFill>
                <a:srgbClr val="B8CCE4"/>
              </a:solidFill>
              <a:ln w="12700">
                <a:solidFill>
                  <a:srgbClr val="BFBFBF"/>
                </a:solidFill>
              </a:ln>
            </c:spPr>
            <c:extLst>
              <c:ext xmlns:c16="http://schemas.microsoft.com/office/drawing/2014/chart" uri="{C3380CC4-5D6E-409C-BE32-E72D297353CC}">
                <c16:uniqueId val="{00000087-8201-447A-8956-B9A2318C28A8}"/>
              </c:ext>
            </c:extLst>
          </c:dPt>
          <c:dPt>
            <c:idx val="68"/>
            <c:bubble3D val="0"/>
            <c:spPr>
              <a:solidFill>
                <a:srgbClr val="E6B8B7"/>
              </a:solidFill>
              <a:ln w="12700">
                <a:solidFill>
                  <a:srgbClr val="BFBFBF"/>
                </a:solidFill>
              </a:ln>
            </c:spPr>
            <c:extLst>
              <c:ext xmlns:c16="http://schemas.microsoft.com/office/drawing/2014/chart" uri="{C3380CC4-5D6E-409C-BE32-E72D297353CC}">
                <c16:uniqueId val="{00000089-8201-447A-8956-B9A2318C28A8}"/>
              </c:ext>
            </c:extLst>
          </c:dPt>
          <c:dPt>
            <c:idx val="69"/>
            <c:bubble3D val="0"/>
            <c:spPr>
              <a:solidFill>
                <a:srgbClr val="D8E4BC"/>
              </a:solidFill>
              <a:ln w="12700">
                <a:solidFill>
                  <a:srgbClr val="BFBFBF"/>
                </a:solidFill>
              </a:ln>
            </c:spPr>
            <c:extLst>
              <c:ext xmlns:c16="http://schemas.microsoft.com/office/drawing/2014/chart" uri="{C3380CC4-5D6E-409C-BE32-E72D297353CC}">
                <c16:uniqueId val="{0000008B-8201-447A-8956-B9A2318C28A8}"/>
              </c:ext>
            </c:extLst>
          </c:dPt>
          <c:dPt>
            <c:idx val="70"/>
            <c:bubble3D val="0"/>
            <c:spPr>
              <a:solidFill>
                <a:srgbClr val="FCD5B4"/>
              </a:solidFill>
              <a:ln w="12700">
                <a:solidFill>
                  <a:srgbClr val="BFBFBF"/>
                </a:solidFill>
              </a:ln>
            </c:spPr>
            <c:extLst>
              <c:ext xmlns:c16="http://schemas.microsoft.com/office/drawing/2014/chart" uri="{C3380CC4-5D6E-409C-BE32-E72D297353CC}">
                <c16:uniqueId val="{0000008D-8201-447A-8956-B9A2318C28A8}"/>
              </c:ext>
            </c:extLst>
          </c:dPt>
          <c:dPt>
            <c:idx val="71"/>
            <c:bubble3D val="0"/>
            <c:spPr>
              <a:solidFill>
                <a:srgbClr val="B7DEE8"/>
              </a:solidFill>
              <a:ln w="12700">
                <a:solidFill>
                  <a:srgbClr val="BFBFBF"/>
                </a:solidFill>
              </a:ln>
            </c:spPr>
            <c:extLst>
              <c:ext xmlns:c16="http://schemas.microsoft.com/office/drawing/2014/chart" uri="{C3380CC4-5D6E-409C-BE32-E72D297353CC}">
                <c16:uniqueId val="{0000008F-8201-447A-8956-B9A2318C28A8}"/>
              </c:ext>
            </c:extLst>
          </c:dPt>
          <c:dPt>
            <c:idx val="72"/>
            <c:bubble3D val="0"/>
            <c:spPr>
              <a:solidFill>
                <a:srgbClr val="CCC0DA"/>
              </a:solidFill>
              <a:ln w="12700">
                <a:solidFill>
                  <a:srgbClr val="BFBFBF"/>
                </a:solidFill>
              </a:ln>
            </c:spPr>
            <c:extLst>
              <c:ext xmlns:c16="http://schemas.microsoft.com/office/drawing/2014/chart" uri="{C3380CC4-5D6E-409C-BE32-E72D297353CC}">
                <c16:uniqueId val="{00000091-8201-447A-8956-B9A2318C28A8}"/>
              </c:ext>
            </c:extLst>
          </c:dPt>
          <c:dPt>
            <c:idx val="73"/>
            <c:bubble3D val="0"/>
            <c:spPr>
              <a:solidFill>
                <a:srgbClr val="8DB4E2"/>
              </a:solidFill>
              <a:ln w="12700">
                <a:solidFill>
                  <a:srgbClr val="BFBFBF"/>
                </a:solidFill>
              </a:ln>
            </c:spPr>
            <c:extLst>
              <c:ext xmlns:c16="http://schemas.microsoft.com/office/drawing/2014/chart" uri="{C3380CC4-5D6E-409C-BE32-E72D297353CC}">
                <c16:uniqueId val="{00000093-8201-447A-8956-B9A2318C28A8}"/>
              </c:ext>
            </c:extLst>
          </c:dPt>
          <c:dPt>
            <c:idx val="74"/>
            <c:bubble3D val="0"/>
            <c:spPr>
              <a:solidFill>
                <a:srgbClr val="DCE6F1"/>
              </a:solidFill>
              <a:ln w="12700">
                <a:solidFill>
                  <a:srgbClr val="BFBFBF"/>
                </a:solidFill>
              </a:ln>
            </c:spPr>
            <c:extLst>
              <c:ext xmlns:c16="http://schemas.microsoft.com/office/drawing/2014/chart" uri="{C3380CC4-5D6E-409C-BE32-E72D297353CC}">
                <c16:uniqueId val="{00000095-8201-447A-8956-B9A2318C28A8}"/>
              </c:ext>
            </c:extLst>
          </c:dPt>
          <c:dPt>
            <c:idx val="75"/>
            <c:bubble3D val="0"/>
            <c:spPr>
              <a:solidFill>
                <a:srgbClr val="F2DCDB"/>
              </a:solidFill>
              <a:ln w="12700">
                <a:solidFill>
                  <a:srgbClr val="BFBFBF"/>
                </a:solidFill>
              </a:ln>
            </c:spPr>
            <c:extLst>
              <c:ext xmlns:c16="http://schemas.microsoft.com/office/drawing/2014/chart" uri="{C3380CC4-5D6E-409C-BE32-E72D297353CC}">
                <c16:uniqueId val="{00000097-8201-447A-8956-B9A2318C28A8}"/>
              </c:ext>
            </c:extLst>
          </c:dPt>
          <c:dPt>
            <c:idx val="76"/>
            <c:bubble3D val="0"/>
            <c:spPr>
              <a:solidFill>
                <a:srgbClr val="EBF1DE"/>
              </a:solidFill>
              <a:ln w="12700">
                <a:solidFill>
                  <a:srgbClr val="BFBFBF"/>
                </a:solidFill>
              </a:ln>
            </c:spPr>
            <c:extLst>
              <c:ext xmlns:c16="http://schemas.microsoft.com/office/drawing/2014/chart" uri="{C3380CC4-5D6E-409C-BE32-E72D297353CC}">
                <c16:uniqueId val="{00000099-8201-447A-8956-B9A2318C28A8}"/>
              </c:ext>
            </c:extLst>
          </c:dPt>
          <c:dPt>
            <c:idx val="77"/>
            <c:bubble3D val="0"/>
            <c:spPr>
              <a:solidFill>
                <a:srgbClr val="FDE9D9"/>
              </a:solidFill>
              <a:ln w="12700">
                <a:solidFill>
                  <a:srgbClr val="BFBFBF"/>
                </a:solidFill>
              </a:ln>
            </c:spPr>
            <c:extLst>
              <c:ext xmlns:c16="http://schemas.microsoft.com/office/drawing/2014/chart" uri="{C3380CC4-5D6E-409C-BE32-E72D297353CC}">
                <c16:uniqueId val="{0000009B-8201-447A-8956-B9A2318C28A8}"/>
              </c:ext>
            </c:extLst>
          </c:dPt>
          <c:dPt>
            <c:idx val="78"/>
            <c:bubble3D val="0"/>
            <c:spPr>
              <a:solidFill>
                <a:srgbClr val="DAEEF3"/>
              </a:solidFill>
              <a:ln w="12700">
                <a:solidFill>
                  <a:srgbClr val="BFBFBF"/>
                </a:solidFill>
              </a:ln>
            </c:spPr>
            <c:extLst>
              <c:ext xmlns:c16="http://schemas.microsoft.com/office/drawing/2014/chart" uri="{C3380CC4-5D6E-409C-BE32-E72D297353CC}">
                <c16:uniqueId val="{0000009D-8201-447A-8956-B9A2318C28A8}"/>
              </c:ext>
            </c:extLst>
          </c:dPt>
          <c:dPt>
            <c:idx val="79"/>
            <c:bubble3D val="0"/>
            <c:spPr>
              <a:solidFill>
                <a:srgbClr val="E4DFEC"/>
              </a:solidFill>
              <a:ln w="12700">
                <a:solidFill>
                  <a:srgbClr val="BFBFBF"/>
                </a:solidFill>
              </a:ln>
            </c:spPr>
            <c:extLst>
              <c:ext xmlns:c16="http://schemas.microsoft.com/office/drawing/2014/chart" uri="{C3380CC4-5D6E-409C-BE32-E72D297353CC}">
                <c16:uniqueId val="{0000009F-8201-447A-8956-B9A2318C28A8}"/>
              </c:ext>
            </c:extLst>
          </c:dPt>
          <c:dPt>
            <c:idx val="80"/>
            <c:bubble3D val="0"/>
            <c:spPr>
              <a:solidFill>
                <a:srgbClr val="95B3D7"/>
              </a:solidFill>
              <a:ln w="12700">
                <a:solidFill>
                  <a:srgbClr val="BFBFBF"/>
                </a:solidFill>
              </a:ln>
            </c:spPr>
            <c:extLst>
              <c:ext xmlns:c16="http://schemas.microsoft.com/office/drawing/2014/chart" uri="{C3380CC4-5D6E-409C-BE32-E72D297353CC}">
                <c16:uniqueId val="{000000A1-8201-447A-8956-B9A2318C28A8}"/>
              </c:ext>
            </c:extLst>
          </c:dPt>
          <c:dPt>
            <c:idx val="81"/>
            <c:bubble3D val="0"/>
            <c:spPr>
              <a:solidFill>
                <a:srgbClr val="DA9694"/>
              </a:solidFill>
              <a:ln w="12700">
                <a:solidFill>
                  <a:srgbClr val="BFBFBF"/>
                </a:solidFill>
              </a:ln>
            </c:spPr>
            <c:extLst>
              <c:ext xmlns:c16="http://schemas.microsoft.com/office/drawing/2014/chart" uri="{C3380CC4-5D6E-409C-BE32-E72D297353CC}">
                <c16:uniqueId val="{000000A3-8201-447A-8956-B9A2318C28A8}"/>
              </c:ext>
            </c:extLst>
          </c:dPt>
          <c:dPt>
            <c:idx val="82"/>
            <c:bubble3D val="0"/>
            <c:spPr>
              <a:solidFill>
                <a:srgbClr val="C4D79B"/>
              </a:solidFill>
              <a:ln w="12700">
                <a:solidFill>
                  <a:srgbClr val="BFBFBF"/>
                </a:solidFill>
              </a:ln>
            </c:spPr>
            <c:extLst>
              <c:ext xmlns:c16="http://schemas.microsoft.com/office/drawing/2014/chart" uri="{C3380CC4-5D6E-409C-BE32-E72D297353CC}">
                <c16:uniqueId val="{000000A5-8201-447A-8956-B9A2318C28A8}"/>
              </c:ext>
            </c:extLst>
          </c:dPt>
          <c:dPt>
            <c:idx val="83"/>
            <c:bubble3D val="0"/>
            <c:spPr>
              <a:solidFill>
                <a:srgbClr val="FABF8F"/>
              </a:solidFill>
              <a:ln w="12700">
                <a:solidFill>
                  <a:srgbClr val="BFBFBF"/>
                </a:solidFill>
              </a:ln>
            </c:spPr>
            <c:extLst>
              <c:ext xmlns:c16="http://schemas.microsoft.com/office/drawing/2014/chart" uri="{C3380CC4-5D6E-409C-BE32-E72D297353CC}">
                <c16:uniqueId val="{000000A7-8201-447A-8956-B9A2318C28A8}"/>
              </c:ext>
            </c:extLst>
          </c:dPt>
          <c:dPt>
            <c:idx val="84"/>
            <c:bubble3D val="0"/>
            <c:spPr>
              <a:solidFill>
                <a:srgbClr val="92CDDC"/>
              </a:solidFill>
              <a:ln w="12700">
                <a:solidFill>
                  <a:srgbClr val="BFBFBF"/>
                </a:solidFill>
              </a:ln>
            </c:spPr>
            <c:extLst>
              <c:ext xmlns:c16="http://schemas.microsoft.com/office/drawing/2014/chart" uri="{C3380CC4-5D6E-409C-BE32-E72D297353CC}">
                <c16:uniqueId val="{000000A9-8201-447A-8956-B9A2318C28A8}"/>
              </c:ext>
            </c:extLst>
          </c:dPt>
          <c:dPt>
            <c:idx val="85"/>
            <c:bubble3D val="0"/>
            <c:spPr>
              <a:solidFill>
                <a:srgbClr val="B1A0C7"/>
              </a:solidFill>
              <a:ln w="12700">
                <a:solidFill>
                  <a:srgbClr val="BFBFBF"/>
                </a:solidFill>
              </a:ln>
            </c:spPr>
            <c:extLst>
              <c:ext xmlns:c16="http://schemas.microsoft.com/office/drawing/2014/chart" uri="{C3380CC4-5D6E-409C-BE32-E72D297353CC}">
                <c16:uniqueId val="{000000AB-8201-447A-8956-B9A2318C28A8}"/>
              </c:ext>
            </c:extLst>
          </c:dPt>
          <c:dPt>
            <c:idx val="86"/>
            <c:bubble3D val="0"/>
            <c:spPr>
              <a:solidFill>
                <a:srgbClr val="538DD5"/>
              </a:solidFill>
              <a:ln w="12700">
                <a:solidFill>
                  <a:srgbClr val="BFBFBF"/>
                </a:solidFill>
              </a:ln>
            </c:spPr>
            <c:extLst>
              <c:ext xmlns:c16="http://schemas.microsoft.com/office/drawing/2014/chart" uri="{C3380CC4-5D6E-409C-BE32-E72D297353CC}">
                <c16:uniqueId val="{000000AD-8201-447A-8956-B9A2318C28A8}"/>
              </c:ext>
            </c:extLst>
          </c:dPt>
          <c:dPt>
            <c:idx val="87"/>
            <c:bubble3D val="0"/>
            <c:spPr>
              <a:solidFill>
                <a:srgbClr val="B8CCE4"/>
              </a:solidFill>
              <a:ln w="12700">
                <a:solidFill>
                  <a:srgbClr val="BFBFBF"/>
                </a:solidFill>
              </a:ln>
            </c:spPr>
            <c:extLst>
              <c:ext xmlns:c16="http://schemas.microsoft.com/office/drawing/2014/chart" uri="{C3380CC4-5D6E-409C-BE32-E72D297353CC}">
                <c16:uniqueId val="{000000AF-8201-447A-8956-B9A2318C28A8}"/>
              </c:ext>
            </c:extLst>
          </c:dPt>
          <c:dPt>
            <c:idx val="88"/>
            <c:bubble3D val="0"/>
            <c:spPr>
              <a:solidFill>
                <a:srgbClr val="E6B8B7"/>
              </a:solidFill>
              <a:ln w="12700">
                <a:solidFill>
                  <a:srgbClr val="BFBFBF"/>
                </a:solidFill>
              </a:ln>
            </c:spPr>
            <c:extLst>
              <c:ext xmlns:c16="http://schemas.microsoft.com/office/drawing/2014/chart" uri="{C3380CC4-5D6E-409C-BE32-E72D297353CC}">
                <c16:uniqueId val="{000000B1-8201-447A-8956-B9A2318C28A8}"/>
              </c:ext>
            </c:extLst>
          </c:dPt>
          <c:dPt>
            <c:idx val="89"/>
            <c:bubble3D val="0"/>
            <c:spPr>
              <a:solidFill>
                <a:srgbClr val="D8E4BC"/>
              </a:solidFill>
              <a:ln w="12700">
                <a:solidFill>
                  <a:srgbClr val="BFBFBF"/>
                </a:solidFill>
              </a:ln>
            </c:spPr>
            <c:extLst>
              <c:ext xmlns:c16="http://schemas.microsoft.com/office/drawing/2014/chart" uri="{C3380CC4-5D6E-409C-BE32-E72D297353CC}">
                <c16:uniqueId val="{000000B3-8201-447A-8956-B9A2318C28A8}"/>
              </c:ext>
            </c:extLst>
          </c:dPt>
          <c:dPt>
            <c:idx val="90"/>
            <c:bubble3D val="0"/>
            <c:spPr>
              <a:solidFill>
                <a:srgbClr val="FCD5B4"/>
              </a:solidFill>
              <a:ln w="12700">
                <a:solidFill>
                  <a:srgbClr val="BFBFBF"/>
                </a:solidFill>
              </a:ln>
            </c:spPr>
            <c:extLst>
              <c:ext xmlns:c16="http://schemas.microsoft.com/office/drawing/2014/chart" uri="{C3380CC4-5D6E-409C-BE32-E72D297353CC}">
                <c16:uniqueId val="{000000B5-8201-447A-8956-B9A2318C28A8}"/>
              </c:ext>
            </c:extLst>
          </c:dPt>
          <c:dPt>
            <c:idx val="91"/>
            <c:bubble3D val="0"/>
            <c:spPr>
              <a:solidFill>
                <a:srgbClr val="B7DEE8"/>
              </a:solidFill>
              <a:ln w="12700">
                <a:solidFill>
                  <a:srgbClr val="BFBFBF"/>
                </a:solidFill>
              </a:ln>
            </c:spPr>
            <c:extLst>
              <c:ext xmlns:c16="http://schemas.microsoft.com/office/drawing/2014/chart" uri="{C3380CC4-5D6E-409C-BE32-E72D297353CC}">
                <c16:uniqueId val="{000000B7-8201-447A-8956-B9A2318C28A8}"/>
              </c:ext>
            </c:extLst>
          </c:dPt>
          <c:dPt>
            <c:idx val="92"/>
            <c:bubble3D val="0"/>
            <c:spPr>
              <a:solidFill>
                <a:srgbClr val="CCC0DA"/>
              </a:solidFill>
              <a:ln w="12700">
                <a:solidFill>
                  <a:srgbClr val="BFBFBF"/>
                </a:solidFill>
              </a:ln>
            </c:spPr>
            <c:extLst>
              <c:ext xmlns:c16="http://schemas.microsoft.com/office/drawing/2014/chart" uri="{C3380CC4-5D6E-409C-BE32-E72D297353CC}">
                <c16:uniqueId val="{000000B9-8201-447A-8956-B9A2318C28A8}"/>
              </c:ext>
            </c:extLst>
          </c:dPt>
          <c:dPt>
            <c:idx val="93"/>
            <c:bubble3D val="0"/>
            <c:spPr>
              <a:solidFill>
                <a:srgbClr val="8DB4E2"/>
              </a:solidFill>
              <a:ln w="12700">
                <a:solidFill>
                  <a:srgbClr val="BFBFBF"/>
                </a:solidFill>
              </a:ln>
            </c:spPr>
            <c:extLst>
              <c:ext xmlns:c16="http://schemas.microsoft.com/office/drawing/2014/chart" uri="{C3380CC4-5D6E-409C-BE32-E72D297353CC}">
                <c16:uniqueId val="{000000BB-8201-447A-8956-B9A2318C28A8}"/>
              </c:ext>
            </c:extLst>
          </c:dPt>
          <c:dPt>
            <c:idx val="94"/>
            <c:bubble3D val="0"/>
            <c:spPr>
              <a:solidFill>
                <a:srgbClr val="DCE6F1"/>
              </a:solidFill>
              <a:ln w="12700">
                <a:solidFill>
                  <a:srgbClr val="BFBFBF"/>
                </a:solidFill>
              </a:ln>
            </c:spPr>
            <c:extLst>
              <c:ext xmlns:c16="http://schemas.microsoft.com/office/drawing/2014/chart" uri="{C3380CC4-5D6E-409C-BE32-E72D297353CC}">
                <c16:uniqueId val="{000000BD-8201-447A-8956-B9A2318C28A8}"/>
              </c:ext>
            </c:extLst>
          </c:dPt>
          <c:dPt>
            <c:idx val="95"/>
            <c:bubble3D val="0"/>
            <c:spPr>
              <a:solidFill>
                <a:srgbClr val="F2DCDB"/>
              </a:solidFill>
              <a:ln w="12700">
                <a:solidFill>
                  <a:srgbClr val="BFBFBF"/>
                </a:solidFill>
              </a:ln>
            </c:spPr>
            <c:extLst>
              <c:ext xmlns:c16="http://schemas.microsoft.com/office/drawing/2014/chart" uri="{C3380CC4-5D6E-409C-BE32-E72D297353CC}">
                <c16:uniqueId val="{000000BF-8201-447A-8956-B9A2318C28A8}"/>
              </c:ext>
            </c:extLst>
          </c:dPt>
          <c:dPt>
            <c:idx val="96"/>
            <c:bubble3D val="0"/>
            <c:spPr>
              <a:solidFill>
                <a:srgbClr val="EBF1DE"/>
              </a:solidFill>
              <a:ln w="12700">
                <a:solidFill>
                  <a:srgbClr val="BFBFBF"/>
                </a:solidFill>
              </a:ln>
            </c:spPr>
            <c:extLst>
              <c:ext xmlns:c16="http://schemas.microsoft.com/office/drawing/2014/chart" uri="{C3380CC4-5D6E-409C-BE32-E72D297353CC}">
                <c16:uniqueId val="{000000C1-8201-447A-8956-B9A2318C28A8}"/>
              </c:ext>
            </c:extLst>
          </c:dPt>
          <c:dPt>
            <c:idx val="97"/>
            <c:bubble3D val="0"/>
            <c:spPr>
              <a:solidFill>
                <a:srgbClr val="FDE9D9"/>
              </a:solidFill>
              <a:ln w="12700">
                <a:solidFill>
                  <a:srgbClr val="BFBFBF"/>
                </a:solidFill>
              </a:ln>
            </c:spPr>
            <c:extLst>
              <c:ext xmlns:c16="http://schemas.microsoft.com/office/drawing/2014/chart" uri="{C3380CC4-5D6E-409C-BE32-E72D297353CC}">
                <c16:uniqueId val="{000000C3-8201-447A-8956-B9A2318C28A8}"/>
              </c:ext>
            </c:extLst>
          </c:dPt>
          <c:dPt>
            <c:idx val="98"/>
            <c:bubble3D val="0"/>
            <c:spPr>
              <a:solidFill>
                <a:srgbClr val="DAEEF3"/>
              </a:solidFill>
              <a:ln w="12700">
                <a:solidFill>
                  <a:srgbClr val="BFBFBF"/>
                </a:solidFill>
              </a:ln>
            </c:spPr>
            <c:extLst>
              <c:ext xmlns:c16="http://schemas.microsoft.com/office/drawing/2014/chart" uri="{C3380CC4-5D6E-409C-BE32-E72D297353CC}">
                <c16:uniqueId val="{000000C5-8201-447A-8956-B9A2318C28A8}"/>
              </c:ext>
            </c:extLst>
          </c:dPt>
          <c:dPt>
            <c:idx val="99"/>
            <c:bubble3D val="0"/>
            <c:spPr>
              <a:solidFill>
                <a:srgbClr val="E4DFEC"/>
              </a:solidFill>
              <a:ln w="12700">
                <a:solidFill>
                  <a:srgbClr val="BFBFBF"/>
                </a:solidFill>
              </a:ln>
            </c:spPr>
            <c:extLst>
              <c:ext xmlns:c16="http://schemas.microsoft.com/office/drawing/2014/chart" uri="{C3380CC4-5D6E-409C-BE32-E72D297353CC}">
                <c16:uniqueId val="{000000C7-8201-447A-8956-B9A2318C28A8}"/>
              </c:ext>
            </c:extLst>
          </c:dPt>
          <c:dPt>
            <c:idx val="100"/>
            <c:bubble3D val="0"/>
            <c:spPr>
              <a:solidFill>
                <a:srgbClr val="95B3D7"/>
              </a:solidFill>
              <a:ln w="12700">
                <a:solidFill>
                  <a:srgbClr val="BFBFBF"/>
                </a:solidFill>
              </a:ln>
            </c:spPr>
            <c:extLst>
              <c:ext xmlns:c16="http://schemas.microsoft.com/office/drawing/2014/chart" uri="{C3380CC4-5D6E-409C-BE32-E72D297353CC}">
                <c16:uniqueId val="{000000C9-8201-447A-8956-B9A2318C28A8}"/>
              </c:ext>
            </c:extLst>
          </c:dPt>
          <c:dPt>
            <c:idx val="101"/>
            <c:bubble3D val="0"/>
            <c:spPr>
              <a:solidFill>
                <a:srgbClr val="DA9694"/>
              </a:solidFill>
              <a:ln w="12700">
                <a:solidFill>
                  <a:srgbClr val="BFBFBF"/>
                </a:solidFill>
              </a:ln>
            </c:spPr>
            <c:extLst>
              <c:ext xmlns:c16="http://schemas.microsoft.com/office/drawing/2014/chart" uri="{C3380CC4-5D6E-409C-BE32-E72D297353CC}">
                <c16:uniqueId val="{000000CB-8201-447A-8956-B9A2318C28A8}"/>
              </c:ext>
            </c:extLst>
          </c:dPt>
          <c:dPt>
            <c:idx val="102"/>
            <c:bubble3D val="0"/>
            <c:spPr>
              <a:solidFill>
                <a:srgbClr val="C4D79B"/>
              </a:solidFill>
              <a:ln w="12700">
                <a:solidFill>
                  <a:srgbClr val="BFBFBF"/>
                </a:solidFill>
              </a:ln>
            </c:spPr>
            <c:extLst>
              <c:ext xmlns:c16="http://schemas.microsoft.com/office/drawing/2014/chart" uri="{C3380CC4-5D6E-409C-BE32-E72D297353CC}">
                <c16:uniqueId val="{000000CD-8201-447A-8956-B9A2318C28A8}"/>
              </c:ext>
            </c:extLst>
          </c:dPt>
          <c:dPt>
            <c:idx val="103"/>
            <c:bubble3D val="0"/>
            <c:spPr>
              <a:solidFill>
                <a:srgbClr val="FABF8F"/>
              </a:solidFill>
              <a:ln w="12700">
                <a:solidFill>
                  <a:srgbClr val="BFBFBF"/>
                </a:solidFill>
              </a:ln>
            </c:spPr>
            <c:extLst>
              <c:ext xmlns:c16="http://schemas.microsoft.com/office/drawing/2014/chart" uri="{C3380CC4-5D6E-409C-BE32-E72D297353CC}">
                <c16:uniqueId val="{000000CF-8201-447A-8956-B9A2318C28A8}"/>
              </c:ext>
            </c:extLst>
          </c:dPt>
          <c:dPt>
            <c:idx val="104"/>
            <c:bubble3D val="0"/>
            <c:spPr>
              <a:solidFill>
                <a:srgbClr val="92CDDC"/>
              </a:solidFill>
              <a:ln w="12700">
                <a:solidFill>
                  <a:srgbClr val="BFBFBF"/>
                </a:solidFill>
              </a:ln>
            </c:spPr>
            <c:extLst>
              <c:ext xmlns:c16="http://schemas.microsoft.com/office/drawing/2014/chart" uri="{C3380CC4-5D6E-409C-BE32-E72D297353CC}">
                <c16:uniqueId val="{000000D1-8201-447A-8956-B9A2318C28A8}"/>
              </c:ext>
            </c:extLst>
          </c:dPt>
          <c:dPt>
            <c:idx val="105"/>
            <c:bubble3D val="0"/>
            <c:spPr>
              <a:solidFill>
                <a:srgbClr val="B1A0C7"/>
              </a:solidFill>
              <a:ln w="12700">
                <a:solidFill>
                  <a:srgbClr val="BFBFBF"/>
                </a:solidFill>
              </a:ln>
            </c:spPr>
            <c:extLst>
              <c:ext xmlns:c16="http://schemas.microsoft.com/office/drawing/2014/chart" uri="{C3380CC4-5D6E-409C-BE32-E72D297353CC}">
                <c16:uniqueId val="{000000D3-8201-447A-8956-B9A2318C28A8}"/>
              </c:ext>
            </c:extLst>
          </c:dPt>
          <c:dPt>
            <c:idx val="106"/>
            <c:bubble3D val="0"/>
            <c:spPr>
              <a:solidFill>
                <a:srgbClr val="538DD5"/>
              </a:solidFill>
              <a:ln w="12700">
                <a:solidFill>
                  <a:srgbClr val="BFBFBF"/>
                </a:solidFill>
              </a:ln>
            </c:spPr>
            <c:extLst>
              <c:ext xmlns:c16="http://schemas.microsoft.com/office/drawing/2014/chart" uri="{C3380CC4-5D6E-409C-BE32-E72D297353CC}">
                <c16:uniqueId val="{000000D5-8201-447A-8956-B9A2318C28A8}"/>
              </c:ext>
            </c:extLst>
          </c:dPt>
          <c:dPt>
            <c:idx val="107"/>
            <c:bubble3D val="0"/>
            <c:spPr>
              <a:solidFill>
                <a:srgbClr val="B8CCE4"/>
              </a:solidFill>
              <a:ln w="12700">
                <a:solidFill>
                  <a:srgbClr val="BFBFBF"/>
                </a:solidFill>
              </a:ln>
            </c:spPr>
            <c:extLst>
              <c:ext xmlns:c16="http://schemas.microsoft.com/office/drawing/2014/chart" uri="{C3380CC4-5D6E-409C-BE32-E72D297353CC}">
                <c16:uniqueId val="{000000D7-8201-447A-8956-B9A2318C28A8}"/>
              </c:ext>
            </c:extLst>
          </c:dPt>
          <c:dPt>
            <c:idx val="108"/>
            <c:bubble3D val="0"/>
            <c:spPr>
              <a:solidFill>
                <a:srgbClr val="E6B8B7"/>
              </a:solidFill>
              <a:ln w="12700">
                <a:solidFill>
                  <a:srgbClr val="BFBFBF"/>
                </a:solidFill>
              </a:ln>
            </c:spPr>
            <c:extLst>
              <c:ext xmlns:c16="http://schemas.microsoft.com/office/drawing/2014/chart" uri="{C3380CC4-5D6E-409C-BE32-E72D297353CC}">
                <c16:uniqueId val="{000000D9-8201-447A-8956-B9A2318C28A8}"/>
              </c:ext>
            </c:extLst>
          </c:dPt>
          <c:dPt>
            <c:idx val="109"/>
            <c:bubble3D val="0"/>
            <c:spPr>
              <a:solidFill>
                <a:srgbClr val="D8E4BC"/>
              </a:solidFill>
              <a:ln w="12700">
                <a:solidFill>
                  <a:srgbClr val="BFBFBF"/>
                </a:solidFill>
              </a:ln>
            </c:spPr>
            <c:extLst>
              <c:ext xmlns:c16="http://schemas.microsoft.com/office/drawing/2014/chart" uri="{C3380CC4-5D6E-409C-BE32-E72D297353CC}">
                <c16:uniqueId val="{000000DB-8201-447A-8956-B9A2318C28A8}"/>
              </c:ext>
            </c:extLst>
          </c:dPt>
          <c:dPt>
            <c:idx val="110"/>
            <c:bubble3D val="0"/>
            <c:spPr>
              <a:solidFill>
                <a:srgbClr val="FCD5B4"/>
              </a:solidFill>
              <a:ln w="12700">
                <a:solidFill>
                  <a:srgbClr val="BFBFBF"/>
                </a:solidFill>
              </a:ln>
            </c:spPr>
            <c:extLst>
              <c:ext xmlns:c16="http://schemas.microsoft.com/office/drawing/2014/chart" uri="{C3380CC4-5D6E-409C-BE32-E72D297353CC}">
                <c16:uniqueId val="{000000DD-8201-447A-8956-B9A2318C28A8}"/>
              </c:ext>
            </c:extLst>
          </c:dPt>
          <c:dPt>
            <c:idx val="111"/>
            <c:bubble3D val="0"/>
            <c:spPr>
              <a:solidFill>
                <a:srgbClr val="B7DEE8"/>
              </a:solidFill>
              <a:ln w="12700">
                <a:solidFill>
                  <a:srgbClr val="BFBFBF"/>
                </a:solidFill>
              </a:ln>
            </c:spPr>
            <c:extLst>
              <c:ext xmlns:c16="http://schemas.microsoft.com/office/drawing/2014/chart" uri="{C3380CC4-5D6E-409C-BE32-E72D297353CC}">
                <c16:uniqueId val="{000000DF-8201-447A-8956-B9A2318C28A8}"/>
              </c:ext>
            </c:extLst>
          </c:dPt>
          <c:dPt>
            <c:idx val="112"/>
            <c:bubble3D val="0"/>
            <c:spPr>
              <a:solidFill>
                <a:srgbClr val="CCC0DA"/>
              </a:solidFill>
              <a:ln w="12700">
                <a:solidFill>
                  <a:srgbClr val="BFBFBF"/>
                </a:solidFill>
              </a:ln>
            </c:spPr>
            <c:extLst>
              <c:ext xmlns:c16="http://schemas.microsoft.com/office/drawing/2014/chart" uri="{C3380CC4-5D6E-409C-BE32-E72D297353CC}">
                <c16:uniqueId val="{000000E1-8201-447A-8956-B9A2318C28A8}"/>
              </c:ext>
            </c:extLst>
          </c:dPt>
          <c:dPt>
            <c:idx val="113"/>
            <c:bubble3D val="0"/>
            <c:spPr>
              <a:solidFill>
                <a:srgbClr val="8DB4E2"/>
              </a:solidFill>
              <a:ln w="12700">
                <a:solidFill>
                  <a:srgbClr val="BFBFBF"/>
                </a:solidFill>
              </a:ln>
            </c:spPr>
            <c:extLst>
              <c:ext xmlns:c16="http://schemas.microsoft.com/office/drawing/2014/chart" uri="{C3380CC4-5D6E-409C-BE32-E72D297353CC}">
                <c16:uniqueId val="{000000E3-8201-447A-8956-B9A2318C28A8}"/>
              </c:ext>
            </c:extLst>
          </c:dPt>
          <c:dPt>
            <c:idx val="114"/>
            <c:bubble3D val="0"/>
            <c:spPr>
              <a:solidFill>
                <a:srgbClr val="DCE6F1"/>
              </a:solidFill>
              <a:ln w="12700">
                <a:solidFill>
                  <a:srgbClr val="BFBFBF"/>
                </a:solidFill>
              </a:ln>
            </c:spPr>
            <c:extLst>
              <c:ext xmlns:c16="http://schemas.microsoft.com/office/drawing/2014/chart" uri="{C3380CC4-5D6E-409C-BE32-E72D297353CC}">
                <c16:uniqueId val="{000000E5-8201-447A-8956-B9A2318C28A8}"/>
              </c:ext>
            </c:extLst>
          </c:dPt>
          <c:dPt>
            <c:idx val="115"/>
            <c:bubble3D val="0"/>
            <c:spPr>
              <a:solidFill>
                <a:srgbClr val="F2DCDB"/>
              </a:solidFill>
              <a:ln w="12700">
                <a:solidFill>
                  <a:srgbClr val="BFBFBF"/>
                </a:solidFill>
              </a:ln>
            </c:spPr>
            <c:extLst>
              <c:ext xmlns:c16="http://schemas.microsoft.com/office/drawing/2014/chart" uri="{C3380CC4-5D6E-409C-BE32-E72D297353CC}">
                <c16:uniqueId val="{000000E7-8201-447A-8956-B9A2318C28A8}"/>
              </c:ext>
            </c:extLst>
          </c:dPt>
          <c:dPt>
            <c:idx val="116"/>
            <c:bubble3D val="0"/>
            <c:spPr>
              <a:solidFill>
                <a:srgbClr val="EBF1DE"/>
              </a:solidFill>
              <a:ln w="12700">
                <a:solidFill>
                  <a:srgbClr val="BFBFBF"/>
                </a:solidFill>
              </a:ln>
            </c:spPr>
            <c:extLst>
              <c:ext xmlns:c16="http://schemas.microsoft.com/office/drawing/2014/chart" uri="{C3380CC4-5D6E-409C-BE32-E72D297353CC}">
                <c16:uniqueId val="{000000E9-8201-447A-8956-B9A2318C28A8}"/>
              </c:ext>
            </c:extLst>
          </c:dPt>
          <c:dPt>
            <c:idx val="117"/>
            <c:bubble3D val="0"/>
            <c:spPr>
              <a:solidFill>
                <a:srgbClr val="FDE9D9"/>
              </a:solidFill>
              <a:ln w="12700">
                <a:solidFill>
                  <a:srgbClr val="BFBFBF"/>
                </a:solidFill>
              </a:ln>
            </c:spPr>
            <c:extLst>
              <c:ext xmlns:c16="http://schemas.microsoft.com/office/drawing/2014/chart" uri="{C3380CC4-5D6E-409C-BE32-E72D297353CC}">
                <c16:uniqueId val="{000000EB-8201-447A-8956-B9A2318C28A8}"/>
              </c:ext>
            </c:extLst>
          </c:dPt>
          <c:dPt>
            <c:idx val="118"/>
            <c:bubble3D val="0"/>
            <c:spPr>
              <a:solidFill>
                <a:srgbClr val="DAEEF3"/>
              </a:solidFill>
              <a:ln w="12700">
                <a:solidFill>
                  <a:srgbClr val="BFBFBF"/>
                </a:solidFill>
              </a:ln>
            </c:spPr>
            <c:extLst>
              <c:ext xmlns:c16="http://schemas.microsoft.com/office/drawing/2014/chart" uri="{C3380CC4-5D6E-409C-BE32-E72D297353CC}">
                <c16:uniqueId val="{000000ED-8201-447A-8956-B9A2318C28A8}"/>
              </c:ext>
            </c:extLst>
          </c:dPt>
          <c:dPt>
            <c:idx val="119"/>
            <c:bubble3D val="0"/>
            <c:spPr>
              <a:solidFill>
                <a:srgbClr val="E4DFEC"/>
              </a:solidFill>
              <a:ln w="12700">
                <a:solidFill>
                  <a:srgbClr val="BFBFBF"/>
                </a:solidFill>
              </a:ln>
            </c:spPr>
            <c:extLst>
              <c:ext xmlns:c16="http://schemas.microsoft.com/office/drawing/2014/chart" uri="{C3380CC4-5D6E-409C-BE32-E72D297353CC}">
                <c16:uniqueId val="{000000EF-8201-447A-8956-B9A2318C28A8}"/>
              </c:ext>
            </c:extLst>
          </c:dPt>
          <c:dPt>
            <c:idx val="120"/>
            <c:bubble3D val="0"/>
            <c:spPr>
              <a:solidFill>
                <a:srgbClr val="95B3D7"/>
              </a:solidFill>
              <a:ln w="12700">
                <a:solidFill>
                  <a:srgbClr val="BFBFBF"/>
                </a:solidFill>
              </a:ln>
            </c:spPr>
            <c:extLst>
              <c:ext xmlns:c16="http://schemas.microsoft.com/office/drawing/2014/chart" uri="{C3380CC4-5D6E-409C-BE32-E72D297353CC}">
                <c16:uniqueId val="{000000F1-8201-447A-8956-B9A2318C28A8}"/>
              </c:ext>
            </c:extLst>
          </c:dPt>
          <c:dPt>
            <c:idx val="121"/>
            <c:bubble3D val="0"/>
            <c:spPr>
              <a:solidFill>
                <a:srgbClr val="DA9694"/>
              </a:solidFill>
              <a:ln w="12700">
                <a:solidFill>
                  <a:srgbClr val="BFBFBF"/>
                </a:solidFill>
              </a:ln>
            </c:spPr>
            <c:extLst>
              <c:ext xmlns:c16="http://schemas.microsoft.com/office/drawing/2014/chart" uri="{C3380CC4-5D6E-409C-BE32-E72D297353CC}">
                <c16:uniqueId val="{000000F3-8201-447A-8956-B9A2318C28A8}"/>
              </c:ext>
            </c:extLst>
          </c:dPt>
          <c:dPt>
            <c:idx val="122"/>
            <c:bubble3D val="0"/>
            <c:spPr>
              <a:solidFill>
                <a:srgbClr val="C4D79B"/>
              </a:solidFill>
              <a:ln w="12700">
                <a:solidFill>
                  <a:srgbClr val="BFBFBF"/>
                </a:solidFill>
              </a:ln>
            </c:spPr>
            <c:extLst>
              <c:ext xmlns:c16="http://schemas.microsoft.com/office/drawing/2014/chart" uri="{C3380CC4-5D6E-409C-BE32-E72D297353CC}">
                <c16:uniqueId val="{000000F5-8201-447A-8956-B9A2318C28A8}"/>
              </c:ext>
            </c:extLst>
          </c:dPt>
          <c:dPt>
            <c:idx val="123"/>
            <c:bubble3D val="0"/>
            <c:spPr>
              <a:solidFill>
                <a:srgbClr val="FABF8F"/>
              </a:solidFill>
              <a:ln w="12700">
                <a:solidFill>
                  <a:srgbClr val="BFBFBF"/>
                </a:solidFill>
              </a:ln>
            </c:spPr>
            <c:extLst>
              <c:ext xmlns:c16="http://schemas.microsoft.com/office/drawing/2014/chart" uri="{C3380CC4-5D6E-409C-BE32-E72D297353CC}">
                <c16:uniqueId val="{000000F7-8201-447A-8956-B9A2318C28A8}"/>
              </c:ext>
            </c:extLst>
          </c:dPt>
          <c:dPt>
            <c:idx val="124"/>
            <c:bubble3D val="0"/>
            <c:spPr>
              <a:solidFill>
                <a:srgbClr val="92CDDC"/>
              </a:solidFill>
              <a:ln w="12700">
                <a:solidFill>
                  <a:srgbClr val="BFBFBF"/>
                </a:solidFill>
              </a:ln>
            </c:spPr>
            <c:extLst>
              <c:ext xmlns:c16="http://schemas.microsoft.com/office/drawing/2014/chart" uri="{C3380CC4-5D6E-409C-BE32-E72D297353CC}">
                <c16:uniqueId val="{000000F9-8201-447A-8956-B9A2318C28A8}"/>
              </c:ext>
            </c:extLst>
          </c:dPt>
          <c:dPt>
            <c:idx val="125"/>
            <c:bubble3D val="0"/>
            <c:spPr>
              <a:solidFill>
                <a:srgbClr val="B1A0C7"/>
              </a:solidFill>
              <a:ln w="12700">
                <a:solidFill>
                  <a:srgbClr val="BFBFBF"/>
                </a:solidFill>
              </a:ln>
            </c:spPr>
            <c:extLst>
              <c:ext xmlns:c16="http://schemas.microsoft.com/office/drawing/2014/chart" uri="{C3380CC4-5D6E-409C-BE32-E72D297353CC}">
                <c16:uniqueId val="{000000FB-8201-447A-8956-B9A2318C28A8}"/>
              </c:ext>
            </c:extLst>
          </c:dPt>
          <c:dPt>
            <c:idx val="126"/>
            <c:bubble3D val="0"/>
            <c:spPr>
              <a:solidFill>
                <a:srgbClr val="538DD5"/>
              </a:solidFill>
              <a:ln w="12700">
                <a:solidFill>
                  <a:srgbClr val="BFBFBF"/>
                </a:solidFill>
              </a:ln>
            </c:spPr>
            <c:extLst>
              <c:ext xmlns:c16="http://schemas.microsoft.com/office/drawing/2014/chart" uri="{C3380CC4-5D6E-409C-BE32-E72D297353CC}">
                <c16:uniqueId val="{000000FD-8201-447A-8956-B9A2318C28A8}"/>
              </c:ext>
            </c:extLst>
          </c:dPt>
          <c:dPt>
            <c:idx val="127"/>
            <c:bubble3D val="0"/>
            <c:spPr>
              <a:solidFill>
                <a:srgbClr val="B8CCE4"/>
              </a:solidFill>
              <a:ln w="12700">
                <a:solidFill>
                  <a:srgbClr val="BFBFBF"/>
                </a:solidFill>
              </a:ln>
            </c:spPr>
            <c:extLst>
              <c:ext xmlns:c16="http://schemas.microsoft.com/office/drawing/2014/chart" uri="{C3380CC4-5D6E-409C-BE32-E72D297353CC}">
                <c16:uniqueId val="{000000FF-8201-447A-8956-B9A2318C28A8}"/>
              </c:ext>
            </c:extLst>
          </c:dPt>
          <c:dPt>
            <c:idx val="128"/>
            <c:bubble3D val="0"/>
            <c:spPr>
              <a:solidFill>
                <a:srgbClr val="E6B8B7"/>
              </a:solidFill>
              <a:ln w="12700">
                <a:solidFill>
                  <a:srgbClr val="BFBFBF"/>
                </a:solidFill>
              </a:ln>
            </c:spPr>
            <c:extLst>
              <c:ext xmlns:c16="http://schemas.microsoft.com/office/drawing/2014/chart" uri="{C3380CC4-5D6E-409C-BE32-E72D297353CC}">
                <c16:uniqueId val="{00000101-8201-447A-8956-B9A2318C28A8}"/>
              </c:ext>
            </c:extLst>
          </c:dPt>
          <c:dPt>
            <c:idx val="129"/>
            <c:bubble3D val="0"/>
            <c:spPr>
              <a:solidFill>
                <a:srgbClr val="D8E4BC"/>
              </a:solidFill>
              <a:ln w="12700">
                <a:solidFill>
                  <a:srgbClr val="BFBFBF"/>
                </a:solidFill>
              </a:ln>
            </c:spPr>
            <c:extLst>
              <c:ext xmlns:c16="http://schemas.microsoft.com/office/drawing/2014/chart" uri="{C3380CC4-5D6E-409C-BE32-E72D297353CC}">
                <c16:uniqueId val="{00000103-8201-447A-8956-B9A2318C28A8}"/>
              </c:ext>
            </c:extLst>
          </c:dPt>
          <c:dPt>
            <c:idx val="130"/>
            <c:bubble3D val="0"/>
            <c:spPr>
              <a:solidFill>
                <a:srgbClr val="FCD5B4"/>
              </a:solidFill>
              <a:ln w="12700">
                <a:solidFill>
                  <a:srgbClr val="BFBFBF"/>
                </a:solidFill>
              </a:ln>
            </c:spPr>
            <c:extLst>
              <c:ext xmlns:c16="http://schemas.microsoft.com/office/drawing/2014/chart" uri="{C3380CC4-5D6E-409C-BE32-E72D297353CC}">
                <c16:uniqueId val="{00000105-8201-447A-8956-B9A2318C28A8}"/>
              </c:ext>
            </c:extLst>
          </c:dPt>
          <c:dPt>
            <c:idx val="131"/>
            <c:bubble3D val="0"/>
            <c:spPr>
              <a:solidFill>
                <a:srgbClr val="B7DEE8"/>
              </a:solidFill>
              <a:ln w="12700">
                <a:solidFill>
                  <a:srgbClr val="BFBFBF"/>
                </a:solidFill>
              </a:ln>
            </c:spPr>
            <c:extLst>
              <c:ext xmlns:c16="http://schemas.microsoft.com/office/drawing/2014/chart" uri="{C3380CC4-5D6E-409C-BE32-E72D297353CC}">
                <c16:uniqueId val="{00000107-8201-447A-8956-B9A2318C28A8}"/>
              </c:ext>
            </c:extLst>
          </c:dPt>
          <c:dPt>
            <c:idx val="132"/>
            <c:bubble3D val="0"/>
            <c:spPr>
              <a:solidFill>
                <a:srgbClr val="CCC0DA"/>
              </a:solidFill>
              <a:ln w="12700">
                <a:solidFill>
                  <a:srgbClr val="BFBFBF"/>
                </a:solidFill>
              </a:ln>
            </c:spPr>
            <c:extLst>
              <c:ext xmlns:c16="http://schemas.microsoft.com/office/drawing/2014/chart" uri="{C3380CC4-5D6E-409C-BE32-E72D297353CC}">
                <c16:uniqueId val="{00000109-8201-447A-8956-B9A2318C28A8}"/>
              </c:ext>
            </c:extLst>
          </c:dPt>
          <c:dPt>
            <c:idx val="133"/>
            <c:bubble3D val="0"/>
            <c:spPr>
              <a:solidFill>
                <a:srgbClr val="8DB4E2"/>
              </a:solidFill>
              <a:ln w="12700">
                <a:solidFill>
                  <a:srgbClr val="BFBFBF"/>
                </a:solidFill>
              </a:ln>
            </c:spPr>
            <c:extLst>
              <c:ext xmlns:c16="http://schemas.microsoft.com/office/drawing/2014/chart" uri="{C3380CC4-5D6E-409C-BE32-E72D297353CC}">
                <c16:uniqueId val="{0000010B-8201-447A-8956-B9A2318C28A8}"/>
              </c:ext>
            </c:extLst>
          </c:dPt>
          <c:dPt>
            <c:idx val="134"/>
            <c:bubble3D val="0"/>
            <c:spPr>
              <a:solidFill>
                <a:srgbClr val="DCE6F1"/>
              </a:solidFill>
              <a:ln w="12700">
                <a:solidFill>
                  <a:srgbClr val="BFBFBF"/>
                </a:solidFill>
              </a:ln>
            </c:spPr>
            <c:extLst>
              <c:ext xmlns:c16="http://schemas.microsoft.com/office/drawing/2014/chart" uri="{C3380CC4-5D6E-409C-BE32-E72D297353CC}">
                <c16:uniqueId val="{0000010D-8201-447A-8956-B9A2318C28A8}"/>
              </c:ext>
            </c:extLst>
          </c:dPt>
          <c:dPt>
            <c:idx val="135"/>
            <c:bubble3D val="0"/>
            <c:spPr>
              <a:solidFill>
                <a:srgbClr val="F2DCDB"/>
              </a:solidFill>
              <a:ln w="12700">
                <a:solidFill>
                  <a:srgbClr val="BFBFBF"/>
                </a:solidFill>
              </a:ln>
            </c:spPr>
            <c:extLst>
              <c:ext xmlns:c16="http://schemas.microsoft.com/office/drawing/2014/chart" uri="{C3380CC4-5D6E-409C-BE32-E72D297353CC}">
                <c16:uniqueId val="{0000010F-8201-447A-8956-B9A2318C28A8}"/>
              </c:ext>
            </c:extLst>
          </c:dPt>
          <c:dPt>
            <c:idx val="136"/>
            <c:bubble3D val="0"/>
            <c:spPr>
              <a:solidFill>
                <a:srgbClr val="EBF1DE"/>
              </a:solidFill>
              <a:ln w="12700">
                <a:solidFill>
                  <a:srgbClr val="BFBFBF"/>
                </a:solidFill>
              </a:ln>
            </c:spPr>
            <c:extLst>
              <c:ext xmlns:c16="http://schemas.microsoft.com/office/drawing/2014/chart" uri="{C3380CC4-5D6E-409C-BE32-E72D297353CC}">
                <c16:uniqueId val="{00000111-8201-447A-8956-B9A2318C28A8}"/>
              </c:ext>
            </c:extLst>
          </c:dPt>
          <c:dPt>
            <c:idx val="137"/>
            <c:bubble3D val="0"/>
            <c:spPr>
              <a:solidFill>
                <a:srgbClr val="FDE9D9"/>
              </a:solidFill>
              <a:ln w="12700">
                <a:solidFill>
                  <a:srgbClr val="BFBFBF"/>
                </a:solidFill>
              </a:ln>
            </c:spPr>
            <c:extLst>
              <c:ext xmlns:c16="http://schemas.microsoft.com/office/drawing/2014/chart" uri="{C3380CC4-5D6E-409C-BE32-E72D297353CC}">
                <c16:uniqueId val="{00000113-8201-447A-8956-B9A2318C28A8}"/>
              </c:ext>
            </c:extLst>
          </c:dPt>
          <c:dPt>
            <c:idx val="138"/>
            <c:bubble3D val="0"/>
            <c:spPr>
              <a:solidFill>
                <a:srgbClr val="DAEEF3"/>
              </a:solidFill>
              <a:ln w="12700">
                <a:solidFill>
                  <a:srgbClr val="BFBFBF"/>
                </a:solidFill>
              </a:ln>
            </c:spPr>
            <c:extLst>
              <c:ext xmlns:c16="http://schemas.microsoft.com/office/drawing/2014/chart" uri="{C3380CC4-5D6E-409C-BE32-E72D297353CC}">
                <c16:uniqueId val="{00000115-8201-447A-8956-B9A2318C28A8}"/>
              </c:ext>
            </c:extLst>
          </c:dPt>
          <c:dPt>
            <c:idx val="139"/>
            <c:bubble3D val="0"/>
            <c:spPr>
              <a:solidFill>
                <a:srgbClr val="E4DFEC"/>
              </a:solidFill>
              <a:ln w="12700">
                <a:solidFill>
                  <a:srgbClr val="BFBFBF"/>
                </a:solidFill>
              </a:ln>
            </c:spPr>
            <c:extLst>
              <c:ext xmlns:c16="http://schemas.microsoft.com/office/drawing/2014/chart" uri="{C3380CC4-5D6E-409C-BE32-E72D297353CC}">
                <c16:uniqueId val="{00000117-8201-447A-8956-B9A2318C28A8}"/>
              </c:ext>
            </c:extLst>
          </c:dPt>
          <c:dPt>
            <c:idx val="140"/>
            <c:bubble3D val="0"/>
            <c:spPr>
              <a:solidFill>
                <a:srgbClr val="95B3D7"/>
              </a:solidFill>
              <a:ln w="12700">
                <a:solidFill>
                  <a:srgbClr val="BFBFBF"/>
                </a:solidFill>
              </a:ln>
            </c:spPr>
            <c:extLst>
              <c:ext xmlns:c16="http://schemas.microsoft.com/office/drawing/2014/chart" uri="{C3380CC4-5D6E-409C-BE32-E72D297353CC}">
                <c16:uniqueId val="{00000119-8201-447A-8956-B9A2318C28A8}"/>
              </c:ext>
            </c:extLst>
          </c:dPt>
          <c:dPt>
            <c:idx val="141"/>
            <c:bubble3D val="0"/>
            <c:spPr>
              <a:solidFill>
                <a:srgbClr val="DA9694"/>
              </a:solidFill>
              <a:ln w="12700">
                <a:solidFill>
                  <a:srgbClr val="BFBFBF"/>
                </a:solidFill>
              </a:ln>
            </c:spPr>
            <c:extLst>
              <c:ext xmlns:c16="http://schemas.microsoft.com/office/drawing/2014/chart" uri="{C3380CC4-5D6E-409C-BE32-E72D297353CC}">
                <c16:uniqueId val="{0000011B-8201-447A-8956-B9A2318C28A8}"/>
              </c:ext>
            </c:extLst>
          </c:dPt>
          <c:dPt>
            <c:idx val="142"/>
            <c:bubble3D val="0"/>
            <c:spPr>
              <a:solidFill>
                <a:srgbClr val="C4D79B"/>
              </a:solidFill>
              <a:ln w="12700">
                <a:solidFill>
                  <a:srgbClr val="BFBFBF"/>
                </a:solidFill>
              </a:ln>
            </c:spPr>
            <c:extLst>
              <c:ext xmlns:c16="http://schemas.microsoft.com/office/drawing/2014/chart" uri="{C3380CC4-5D6E-409C-BE32-E72D297353CC}">
                <c16:uniqueId val="{0000011D-8201-447A-8956-B9A2318C28A8}"/>
              </c:ext>
            </c:extLst>
          </c:dPt>
          <c:dPt>
            <c:idx val="143"/>
            <c:bubble3D val="0"/>
            <c:spPr>
              <a:solidFill>
                <a:srgbClr val="FABF8F"/>
              </a:solidFill>
              <a:ln w="12700">
                <a:solidFill>
                  <a:srgbClr val="BFBFBF"/>
                </a:solidFill>
              </a:ln>
            </c:spPr>
            <c:extLst>
              <c:ext xmlns:c16="http://schemas.microsoft.com/office/drawing/2014/chart" uri="{C3380CC4-5D6E-409C-BE32-E72D297353CC}">
                <c16:uniqueId val="{0000011F-8201-447A-8956-B9A2318C28A8}"/>
              </c:ext>
            </c:extLst>
          </c:dPt>
          <c:dPt>
            <c:idx val="144"/>
            <c:bubble3D val="0"/>
            <c:spPr>
              <a:solidFill>
                <a:srgbClr val="92CDDC"/>
              </a:solidFill>
              <a:ln w="12700">
                <a:solidFill>
                  <a:srgbClr val="BFBFBF"/>
                </a:solidFill>
              </a:ln>
            </c:spPr>
            <c:extLst>
              <c:ext xmlns:c16="http://schemas.microsoft.com/office/drawing/2014/chart" uri="{C3380CC4-5D6E-409C-BE32-E72D297353CC}">
                <c16:uniqueId val="{00000121-8201-447A-8956-B9A2318C28A8}"/>
              </c:ext>
            </c:extLst>
          </c:dPt>
          <c:dPt>
            <c:idx val="145"/>
            <c:bubble3D val="0"/>
            <c:spPr>
              <a:solidFill>
                <a:srgbClr val="B1A0C7"/>
              </a:solidFill>
              <a:ln w="12700">
                <a:solidFill>
                  <a:srgbClr val="BFBFBF"/>
                </a:solidFill>
              </a:ln>
            </c:spPr>
            <c:extLst>
              <c:ext xmlns:c16="http://schemas.microsoft.com/office/drawing/2014/chart" uri="{C3380CC4-5D6E-409C-BE32-E72D297353CC}">
                <c16:uniqueId val="{00000123-8201-447A-8956-B9A2318C28A8}"/>
              </c:ext>
            </c:extLst>
          </c:dPt>
          <c:dPt>
            <c:idx val="146"/>
            <c:bubble3D val="0"/>
            <c:spPr>
              <a:solidFill>
                <a:srgbClr val="538DD5"/>
              </a:solidFill>
              <a:ln w="12700">
                <a:solidFill>
                  <a:srgbClr val="BFBFBF"/>
                </a:solidFill>
              </a:ln>
            </c:spPr>
            <c:extLst>
              <c:ext xmlns:c16="http://schemas.microsoft.com/office/drawing/2014/chart" uri="{C3380CC4-5D6E-409C-BE32-E72D297353CC}">
                <c16:uniqueId val="{00000125-8201-447A-8956-B9A2318C28A8}"/>
              </c:ext>
            </c:extLst>
          </c:dPt>
          <c:dPt>
            <c:idx val="147"/>
            <c:bubble3D val="0"/>
            <c:spPr>
              <a:solidFill>
                <a:srgbClr val="B8CCE4"/>
              </a:solidFill>
              <a:ln w="12700">
                <a:solidFill>
                  <a:srgbClr val="BFBFBF"/>
                </a:solidFill>
              </a:ln>
            </c:spPr>
            <c:extLst>
              <c:ext xmlns:c16="http://schemas.microsoft.com/office/drawing/2014/chart" uri="{C3380CC4-5D6E-409C-BE32-E72D297353CC}">
                <c16:uniqueId val="{00000127-8201-447A-8956-B9A2318C28A8}"/>
              </c:ext>
            </c:extLst>
          </c:dPt>
          <c:dPt>
            <c:idx val="148"/>
            <c:bubble3D val="0"/>
            <c:spPr>
              <a:solidFill>
                <a:srgbClr val="E6B8B7"/>
              </a:solidFill>
              <a:ln w="12700">
                <a:solidFill>
                  <a:srgbClr val="BFBFBF"/>
                </a:solidFill>
              </a:ln>
            </c:spPr>
            <c:extLst>
              <c:ext xmlns:c16="http://schemas.microsoft.com/office/drawing/2014/chart" uri="{C3380CC4-5D6E-409C-BE32-E72D297353CC}">
                <c16:uniqueId val="{00000129-8201-447A-8956-B9A2318C28A8}"/>
              </c:ext>
            </c:extLst>
          </c:dPt>
          <c:dPt>
            <c:idx val="149"/>
            <c:bubble3D val="0"/>
            <c:spPr>
              <a:solidFill>
                <a:srgbClr val="D8E4BC"/>
              </a:solidFill>
              <a:ln w="12700">
                <a:solidFill>
                  <a:srgbClr val="BFBFBF"/>
                </a:solidFill>
              </a:ln>
            </c:spPr>
            <c:extLst>
              <c:ext xmlns:c16="http://schemas.microsoft.com/office/drawing/2014/chart" uri="{C3380CC4-5D6E-409C-BE32-E72D297353CC}">
                <c16:uniqueId val="{0000012B-8201-447A-8956-B9A2318C28A8}"/>
              </c:ext>
            </c:extLst>
          </c:dPt>
          <c:dPt>
            <c:idx val="150"/>
            <c:bubble3D val="0"/>
            <c:spPr>
              <a:solidFill>
                <a:srgbClr val="FCD5B4"/>
              </a:solidFill>
              <a:ln w="12700">
                <a:solidFill>
                  <a:srgbClr val="BFBFBF"/>
                </a:solidFill>
              </a:ln>
            </c:spPr>
            <c:extLst>
              <c:ext xmlns:c16="http://schemas.microsoft.com/office/drawing/2014/chart" uri="{C3380CC4-5D6E-409C-BE32-E72D297353CC}">
                <c16:uniqueId val="{0000012D-8201-447A-8956-B9A2318C28A8}"/>
              </c:ext>
            </c:extLst>
          </c:dPt>
          <c:dPt>
            <c:idx val="151"/>
            <c:bubble3D val="0"/>
            <c:spPr>
              <a:solidFill>
                <a:srgbClr val="B7DEE8"/>
              </a:solidFill>
              <a:ln w="12700">
                <a:solidFill>
                  <a:srgbClr val="BFBFBF"/>
                </a:solidFill>
              </a:ln>
            </c:spPr>
            <c:extLst>
              <c:ext xmlns:c16="http://schemas.microsoft.com/office/drawing/2014/chart" uri="{C3380CC4-5D6E-409C-BE32-E72D297353CC}">
                <c16:uniqueId val="{0000012F-8201-447A-8956-B9A2318C28A8}"/>
              </c:ext>
            </c:extLst>
          </c:dPt>
          <c:dPt>
            <c:idx val="152"/>
            <c:bubble3D val="0"/>
            <c:spPr>
              <a:solidFill>
                <a:srgbClr val="CCC0DA"/>
              </a:solidFill>
              <a:ln w="12700">
                <a:solidFill>
                  <a:srgbClr val="BFBFBF"/>
                </a:solidFill>
              </a:ln>
            </c:spPr>
            <c:extLst>
              <c:ext xmlns:c16="http://schemas.microsoft.com/office/drawing/2014/chart" uri="{C3380CC4-5D6E-409C-BE32-E72D297353CC}">
                <c16:uniqueId val="{00000131-8201-447A-8956-B9A2318C28A8}"/>
              </c:ext>
            </c:extLst>
          </c:dPt>
          <c:dPt>
            <c:idx val="153"/>
            <c:bubble3D val="0"/>
            <c:spPr>
              <a:solidFill>
                <a:srgbClr val="8DB4E2"/>
              </a:solidFill>
              <a:ln w="12700">
                <a:solidFill>
                  <a:srgbClr val="BFBFBF"/>
                </a:solidFill>
              </a:ln>
            </c:spPr>
            <c:extLst>
              <c:ext xmlns:c16="http://schemas.microsoft.com/office/drawing/2014/chart" uri="{C3380CC4-5D6E-409C-BE32-E72D297353CC}">
                <c16:uniqueId val="{00000133-8201-447A-8956-B9A2318C28A8}"/>
              </c:ext>
            </c:extLst>
          </c:dPt>
          <c:dPt>
            <c:idx val="154"/>
            <c:bubble3D val="0"/>
            <c:spPr>
              <a:solidFill>
                <a:srgbClr val="DCE6F1"/>
              </a:solidFill>
              <a:ln w="12700">
                <a:solidFill>
                  <a:srgbClr val="BFBFBF"/>
                </a:solidFill>
              </a:ln>
            </c:spPr>
            <c:extLst>
              <c:ext xmlns:c16="http://schemas.microsoft.com/office/drawing/2014/chart" uri="{C3380CC4-5D6E-409C-BE32-E72D297353CC}">
                <c16:uniqueId val="{00000135-8201-447A-8956-B9A2318C28A8}"/>
              </c:ext>
            </c:extLst>
          </c:dPt>
          <c:dPt>
            <c:idx val="155"/>
            <c:bubble3D val="0"/>
            <c:spPr>
              <a:solidFill>
                <a:srgbClr val="F2DCDB"/>
              </a:solidFill>
              <a:ln w="12700">
                <a:solidFill>
                  <a:srgbClr val="BFBFBF"/>
                </a:solidFill>
              </a:ln>
            </c:spPr>
            <c:extLst>
              <c:ext xmlns:c16="http://schemas.microsoft.com/office/drawing/2014/chart" uri="{C3380CC4-5D6E-409C-BE32-E72D297353CC}">
                <c16:uniqueId val="{00000137-8201-447A-8956-B9A2318C28A8}"/>
              </c:ext>
            </c:extLst>
          </c:dPt>
          <c:dPt>
            <c:idx val="156"/>
            <c:bubble3D val="0"/>
            <c:spPr>
              <a:solidFill>
                <a:srgbClr val="EBF1DE"/>
              </a:solidFill>
              <a:ln w="12700">
                <a:solidFill>
                  <a:srgbClr val="BFBFBF"/>
                </a:solidFill>
              </a:ln>
            </c:spPr>
            <c:extLst>
              <c:ext xmlns:c16="http://schemas.microsoft.com/office/drawing/2014/chart" uri="{C3380CC4-5D6E-409C-BE32-E72D297353CC}">
                <c16:uniqueId val="{00000139-8201-447A-8956-B9A2318C28A8}"/>
              </c:ext>
            </c:extLst>
          </c:dPt>
          <c:dPt>
            <c:idx val="157"/>
            <c:bubble3D val="0"/>
            <c:spPr>
              <a:solidFill>
                <a:srgbClr val="FDE9D9"/>
              </a:solidFill>
              <a:ln w="12700">
                <a:solidFill>
                  <a:srgbClr val="BFBFBF"/>
                </a:solidFill>
              </a:ln>
            </c:spPr>
            <c:extLst>
              <c:ext xmlns:c16="http://schemas.microsoft.com/office/drawing/2014/chart" uri="{C3380CC4-5D6E-409C-BE32-E72D297353CC}">
                <c16:uniqueId val="{0000013B-8201-447A-8956-B9A2318C28A8}"/>
              </c:ext>
            </c:extLst>
          </c:dPt>
          <c:dPt>
            <c:idx val="158"/>
            <c:bubble3D val="0"/>
            <c:spPr>
              <a:solidFill>
                <a:srgbClr val="DAEEF3"/>
              </a:solidFill>
              <a:ln w="12700">
                <a:solidFill>
                  <a:srgbClr val="BFBFBF"/>
                </a:solidFill>
              </a:ln>
            </c:spPr>
            <c:extLst>
              <c:ext xmlns:c16="http://schemas.microsoft.com/office/drawing/2014/chart" uri="{C3380CC4-5D6E-409C-BE32-E72D297353CC}">
                <c16:uniqueId val="{0000013D-8201-447A-8956-B9A2318C28A8}"/>
              </c:ext>
            </c:extLst>
          </c:dPt>
          <c:dPt>
            <c:idx val="159"/>
            <c:bubble3D val="0"/>
            <c:spPr>
              <a:solidFill>
                <a:srgbClr val="E4DFEC"/>
              </a:solidFill>
              <a:ln w="12700">
                <a:solidFill>
                  <a:srgbClr val="BFBFBF"/>
                </a:solidFill>
              </a:ln>
            </c:spPr>
            <c:extLst>
              <c:ext xmlns:c16="http://schemas.microsoft.com/office/drawing/2014/chart" uri="{C3380CC4-5D6E-409C-BE32-E72D297353CC}">
                <c16:uniqueId val="{0000013F-8201-447A-8956-B9A2318C28A8}"/>
              </c:ext>
            </c:extLst>
          </c:dPt>
          <c:dPt>
            <c:idx val="160"/>
            <c:bubble3D val="0"/>
            <c:spPr>
              <a:solidFill>
                <a:srgbClr val="95B3D7"/>
              </a:solidFill>
              <a:ln w="12700">
                <a:solidFill>
                  <a:srgbClr val="BFBFBF"/>
                </a:solidFill>
              </a:ln>
            </c:spPr>
            <c:extLst>
              <c:ext xmlns:c16="http://schemas.microsoft.com/office/drawing/2014/chart" uri="{C3380CC4-5D6E-409C-BE32-E72D297353CC}">
                <c16:uniqueId val="{00000141-8201-447A-8956-B9A2318C28A8}"/>
              </c:ext>
            </c:extLst>
          </c:dPt>
          <c:dPt>
            <c:idx val="161"/>
            <c:bubble3D val="0"/>
            <c:spPr>
              <a:solidFill>
                <a:srgbClr val="DA9694"/>
              </a:solidFill>
              <a:ln w="12700">
                <a:solidFill>
                  <a:srgbClr val="BFBFBF"/>
                </a:solidFill>
              </a:ln>
            </c:spPr>
            <c:extLst>
              <c:ext xmlns:c16="http://schemas.microsoft.com/office/drawing/2014/chart" uri="{C3380CC4-5D6E-409C-BE32-E72D297353CC}">
                <c16:uniqueId val="{00000143-8201-447A-8956-B9A2318C28A8}"/>
              </c:ext>
            </c:extLst>
          </c:dPt>
          <c:dPt>
            <c:idx val="162"/>
            <c:bubble3D val="0"/>
            <c:spPr>
              <a:solidFill>
                <a:srgbClr val="C4D79B"/>
              </a:solidFill>
              <a:ln w="12700">
                <a:solidFill>
                  <a:srgbClr val="BFBFBF"/>
                </a:solidFill>
              </a:ln>
            </c:spPr>
            <c:extLst>
              <c:ext xmlns:c16="http://schemas.microsoft.com/office/drawing/2014/chart" uri="{C3380CC4-5D6E-409C-BE32-E72D297353CC}">
                <c16:uniqueId val="{00000145-8201-447A-8956-B9A2318C28A8}"/>
              </c:ext>
            </c:extLst>
          </c:dPt>
          <c:dPt>
            <c:idx val="163"/>
            <c:bubble3D val="0"/>
            <c:spPr>
              <a:solidFill>
                <a:srgbClr val="FABF8F"/>
              </a:solidFill>
              <a:ln w="12700">
                <a:solidFill>
                  <a:srgbClr val="BFBFBF"/>
                </a:solidFill>
              </a:ln>
            </c:spPr>
            <c:extLst>
              <c:ext xmlns:c16="http://schemas.microsoft.com/office/drawing/2014/chart" uri="{C3380CC4-5D6E-409C-BE32-E72D297353CC}">
                <c16:uniqueId val="{00000147-8201-447A-8956-B9A2318C28A8}"/>
              </c:ext>
            </c:extLst>
          </c:dPt>
          <c:dPt>
            <c:idx val="164"/>
            <c:bubble3D val="0"/>
            <c:spPr>
              <a:solidFill>
                <a:srgbClr val="92CDDC"/>
              </a:solidFill>
              <a:ln w="12700">
                <a:solidFill>
                  <a:srgbClr val="BFBFBF"/>
                </a:solidFill>
              </a:ln>
            </c:spPr>
            <c:extLst>
              <c:ext xmlns:c16="http://schemas.microsoft.com/office/drawing/2014/chart" uri="{C3380CC4-5D6E-409C-BE32-E72D297353CC}">
                <c16:uniqueId val="{00000149-8201-447A-8956-B9A2318C28A8}"/>
              </c:ext>
            </c:extLst>
          </c:dPt>
          <c:dPt>
            <c:idx val="165"/>
            <c:bubble3D val="0"/>
            <c:spPr>
              <a:solidFill>
                <a:srgbClr val="B1A0C7"/>
              </a:solidFill>
              <a:ln w="12700">
                <a:solidFill>
                  <a:srgbClr val="BFBFBF"/>
                </a:solidFill>
              </a:ln>
            </c:spPr>
            <c:extLst>
              <c:ext xmlns:c16="http://schemas.microsoft.com/office/drawing/2014/chart" uri="{C3380CC4-5D6E-409C-BE32-E72D297353CC}">
                <c16:uniqueId val="{0000014B-8201-447A-8956-B9A2318C28A8}"/>
              </c:ext>
            </c:extLst>
          </c:dPt>
          <c:dPt>
            <c:idx val="166"/>
            <c:bubble3D val="0"/>
            <c:spPr>
              <a:solidFill>
                <a:srgbClr val="538DD5"/>
              </a:solidFill>
              <a:ln w="12700">
                <a:solidFill>
                  <a:srgbClr val="BFBFBF"/>
                </a:solidFill>
              </a:ln>
            </c:spPr>
            <c:extLst>
              <c:ext xmlns:c16="http://schemas.microsoft.com/office/drawing/2014/chart" uri="{C3380CC4-5D6E-409C-BE32-E72D297353CC}">
                <c16:uniqueId val="{0000014D-8201-447A-8956-B9A2318C28A8}"/>
              </c:ext>
            </c:extLst>
          </c:dPt>
          <c:dPt>
            <c:idx val="167"/>
            <c:bubble3D val="0"/>
            <c:spPr>
              <a:solidFill>
                <a:srgbClr val="B8CCE4"/>
              </a:solidFill>
              <a:ln w="12700">
                <a:solidFill>
                  <a:srgbClr val="BFBFBF"/>
                </a:solidFill>
              </a:ln>
            </c:spPr>
            <c:extLst>
              <c:ext xmlns:c16="http://schemas.microsoft.com/office/drawing/2014/chart" uri="{C3380CC4-5D6E-409C-BE32-E72D297353CC}">
                <c16:uniqueId val="{0000014F-8201-447A-8956-B9A2318C28A8}"/>
              </c:ext>
            </c:extLst>
          </c:dPt>
          <c:dPt>
            <c:idx val="168"/>
            <c:bubble3D val="0"/>
            <c:spPr>
              <a:solidFill>
                <a:srgbClr val="E6B8B7"/>
              </a:solidFill>
              <a:ln w="12700">
                <a:solidFill>
                  <a:srgbClr val="BFBFBF"/>
                </a:solidFill>
              </a:ln>
            </c:spPr>
            <c:extLst>
              <c:ext xmlns:c16="http://schemas.microsoft.com/office/drawing/2014/chart" uri="{C3380CC4-5D6E-409C-BE32-E72D297353CC}">
                <c16:uniqueId val="{00000151-8201-447A-8956-B9A2318C28A8}"/>
              </c:ext>
            </c:extLst>
          </c:dPt>
          <c:dPt>
            <c:idx val="169"/>
            <c:bubble3D val="0"/>
            <c:spPr>
              <a:solidFill>
                <a:srgbClr val="D8E4BC"/>
              </a:solidFill>
              <a:ln w="12700">
                <a:solidFill>
                  <a:srgbClr val="BFBFBF"/>
                </a:solidFill>
              </a:ln>
            </c:spPr>
            <c:extLst>
              <c:ext xmlns:c16="http://schemas.microsoft.com/office/drawing/2014/chart" uri="{C3380CC4-5D6E-409C-BE32-E72D297353CC}">
                <c16:uniqueId val="{00000153-8201-447A-8956-B9A2318C28A8}"/>
              </c:ext>
            </c:extLst>
          </c:dPt>
          <c:dPt>
            <c:idx val="170"/>
            <c:bubble3D val="0"/>
            <c:spPr>
              <a:solidFill>
                <a:srgbClr val="FCD5B4"/>
              </a:solidFill>
              <a:ln w="12700">
                <a:solidFill>
                  <a:srgbClr val="BFBFBF"/>
                </a:solidFill>
              </a:ln>
            </c:spPr>
            <c:extLst>
              <c:ext xmlns:c16="http://schemas.microsoft.com/office/drawing/2014/chart" uri="{C3380CC4-5D6E-409C-BE32-E72D297353CC}">
                <c16:uniqueId val="{00000155-8201-447A-8956-B9A2318C28A8}"/>
              </c:ext>
            </c:extLst>
          </c:dPt>
          <c:dPt>
            <c:idx val="171"/>
            <c:bubble3D val="0"/>
            <c:spPr>
              <a:solidFill>
                <a:srgbClr val="B7DEE8"/>
              </a:solidFill>
              <a:ln w="12700">
                <a:solidFill>
                  <a:srgbClr val="BFBFBF"/>
                </a:solidFill>
              </a:ln>
            </c:spPr>
            <c:extLst>
              <c:ext xmlns:c16="http://schemas.microsoft.com/office/drawing/2014/chart" uri="{C3380CC4-5D6E-409C-BE32-E72D297353CC}">
                <c16:uniqueId val="{00000157-8201-447A-8956-B9A2318C28A8}"/>
              </c:ext>
            </c:extLst>
          </c:dPt>
          <c:dPt>
            <c:idx val="172"/>
            <c:bubble3D val="0"/>
            <c:spPr>
              <a:solidFill>
                <a:srgbClr val="CCC0DA"/>
              </a:solidFill>
              <a:ln w="12700">
                <a:solidFill>
                  <a:srgbClr val="BFBFBF"/>
                </a:solidFill>
              </a:ln>
            </c:spPr>
            <c:extLst>
              <c:ext xmlns:c16="http://schemas.microsoft.com/office/drawing/2014/chart" uri="{C3380CC4-5D6E-409C-BE32-E72D297353CC}">
                <c16:uniqueId val="{00000159-8201-447A-8956-B9A2318C28A8}"/>
              </c:ext>
            </c:extLst>
          </c:dPt>
          <c:dPt>
            <c:idx val="173"/>
            <c:bubble3D val="0"/>
            <c:spPr>
              <a:solidFill>
                <a:srgbClr val="8DB4E2"/>
              </a:solidFill>
              <a:ln w="12700">
                <a:solidFill>
                  <a:srgbClr val="BFBFBF"/>
                </a:solidFill>
              </a:ln>
            </c:spPr>
            <c:extLst>
              <c:ext xmlns:c16="http://schemas.microsoft.com/office/drawing/2014/chart" uri="{C3380CC4-5D6E-409C-BE32-E72D297353CC}">
                <c16:uniqueId val="{0000015B-8201-447A-8956-B9A2318C28A8}"/>
              </c:ext>
            </c:extLst>
          </c:dPt>
          <c:dPt>
            <c:idx val="174"/>
            <c:bubble3D val="0"/>
            <c:spPr>
              <a:solidFill>
                <a:srgbClr val="DCE6F1"/>
              </a:solidFill>
              <a:ln w="12700">
                <a:solidFill>
                  <a:srgbClr val="BFBFBF"/>
                </a:solidFill>
              </a:ln>
            </c:spPr>
            <c:extLst>
              <c:ext xmlns:c16="http://schemas.microsoft.com/office/drawing/2014/chart" uri="{C3380CC4-5D6E-409C-BE32-E72D297353CC}">
                <c16:uniqueId val="{0000015D-8201-447A-8956-B9A2318C28A8}"/>
              </c:ext>
            </c:extLst>
          </c:dPt>
          <c:dPt>
            <c:idx val="175"/>
            <c:bubble3D val="0"/>
            <c:spPr>
              <a:solidFill>
                <a:srgbClr val="F2DCDB"/>
              </a:solidFill>
              <a:ln w="12700">
                <a:solidFill>
                  <a:srgbClr val="BFBFBF"/>
                </a:solidFill>
              </a:ln>
            </c:spPr>
            <c:extLst>
              <c:ext xmlns:c16="http://schemas.microsoft.com/office/drawing/2014/chart" uri="{C3380CC4-5D6E-409C-BE32-E72D297353CC}">
                <c16:uniqueId val="{0000015F-8201-447A-8956-B9A2318C28A8}"/>
              </c:ext>
            </c:extLst>
          </c:dPt>
          <c:dPt>
            <c:idx val="176"/>
            <c:bubble3D val="0"/>
            <c:spPr>
              <a:solidFill>
                <a:srgbClr val="EBF1DE"/>
              </a:solidFill>
              <a:ln w="12700">
                <a:solidFill>
                  <a:srgbClr val="BFBFBF"/>
                </a:solidFill>
              </a:ln>
            </c:spPr>
            <c:extLst>
              <c:ext xmlns:c16="http://schemas.microsoft.com/office/drawing/2014/chart" uri="{C3380CC4-5D6E-409C-BE32-E72D297353CC}">
                <c16:uniqueId val="{00000161-8201-447A-8956-B9A2318C28A8}"/>
              </c:ext>
            </c:extLst>
          </c:dPt>
          <c:dPt>
            <c:idx val="177"/>
            <c:bubble3D val="0"/>
            <c:spPr>
              <a:solidFill>
                <a:srgbClr val="FDE9D9"/>
              </a:solidFill>
              <a:ln w="12700">
                <a:solidFill>
                  <a:srgbClr val="BFBFBF"/>
                </a:solidFill>
              </a:ln>
            </c:spPr>
            <c:extLst>
              <c:ext xmlns:c16="http://schemas.microsoft.com/office/drawing/2014/chart" uri="{C3380CC4-5D6E-409C-BE32-E72D297353CC}">
                <c16:uniqueId val="{00000163-8201-447A-8956-B9A2318C28A8}"/>
              </c:ext>
            </c:extLst>
          </c:dPt>
          <c:dPt>
            <c:idx val="178"/>
            <c:bubble3D val="0"/>
            <c:spPr>
              <a:solidFill>
                <a:srgbClr val="DAEEF3"/>
              </a:solidFill>
              <a:ln w="12700">
                <a:solidFill>
                  <a:srgbClr val="BFBFBF"/>
                </a:solidFill>
              </a:ln>
            </c:spPr>
            <c:extLst>
              <c:ext xmlns:c16="http://schemas.microsoft.com/office/drawing/2014/chart" uri="{C3380CC4-5D6E-409C-BE32-E72D297353CC}">
                <c16:uniqueId val="{00000165-8201-447A-8956-B9A2318C28A8}"/>
              </c:ext>
            </c:extLst>
          </c:dPt>
          <c:dPt>
            <c:idx val="179"/>
            <c:bubble3D val="0"/>
            <c:spPr>
              <a:solidFill>
                <a:srgbClr val="E4DFEC"/>
              </a:solidFill>
              <a:ln w="12700">
                <a:solidFill>
                  <a:srgbClr val="BFBFBF"/>
                </a:solidFill>
              </a:ln>
            </c:spPr>
            <c:extLst>
              <c:ext xmlns:c16="http://schemas.microsoft.com/office/drawing/2014/chart" uri="{C3380CC4-5D6E-409C-BE32-E72D297353CC}">
                <c16:uniqueId val="{00000167-8201-447A-8956-B9A2318C28A8}"/>
              </c:ext>
            </c:extLst>
          </c:dPt>
          <c:dPt>
            <c:idx val="180"/>
            <c:bubble3D val="0"/>
            <c:spPr>
              <a:solidFill>
                <a:srgbClr val="95B3D7"/>
              </a:solidFill>
              <a:ln w="12700">
                <a:solidFill>
                  <a:srgbClr val="BFBFBF"/>
                </a:solidFill>
              </a:ln>
            </c:spPr>
            <c:extLst>
              <c:ext xmlns:c16="http://schemas.microsoft.com/office/drawing/2014/chart" uri="{C3380CC4-5D6E-409C-BE32-E72D297353CC}">
                <c16:uniqueId val="{00000169-8201-447A-8956-B9A2318C28A8}"/>
              </c:ext>
            </c:extLst>
          </c:dPt>
          <c:dPt>
            <c:idx val="181"/>
            <c:bubble3D val="0"/>
            <c:spPr>
              <a:solidFill>
                <a:srgbClr val="DA9694"/>
              </a:solidFill>
              <a:ln w="12700">
                <a:solidFill>
                  <a:srgbClr val="BFBFBF"/>
                </a:solidFill>
              </a:ln>
            </c:spPr>
            <c:extLst>
              <c:ext xmlns:c16="http://schemas.microsoft.com/office/drawing/2014/chart" uri="{C3380CC4-5D6E-409C-BE32-E72D297353CC}">
                <c16:uniqueId val="{0000016B-8201-447A-8956-B9A2318C28A8}"/>
              </c:ext>
            </c:extLst>
          </c:dPt>
          <c:dPt>
            <c:idx val="182"/>
            <c:bubble3D val="0"/>
            <c:spPr>
              <a:solidFill>
                <a:srgbClr val="C4D79B"/>
              </a:solidFill>
              <a:ln w="12700">
                <a:solidFill>
                  <a:srgbClr val="BFBFBF"/>
                </a:solidFill>
              </a:ln>
            </c:spPr>
            <c:extLst>
              <c:ext xmlns:c16="http://schemas.microsoft.com/office/drawing/2014/chart" uri="{C3380CC4-5D6E-409C-BE32-E72D297353CC}">
                <c16:uniqueId val="{0000016D-8201-447A-8956-B9A2318C28A8}"/>
              </c:ext>
            </c:extLst>
          </c:dPt>
          <c:dPt>
            <c:idx val="183"/>
            <c:bubble3D val="0"/>
            <c:spPr>
              <a:solidFill>
                <a:srgbClr val="FABF8F"/>
              </a:solidFill>
              <a:ln w="12700">
                <a:solidFill>
                  <a:srgbClr val="BFBFBF"/>
                </a:solidFill>
              </a:ln>
            </c:spPr>
            <c:extLst>
              <c:ext xmlns:c16="http://schemas.microsoft.com/office/drawing/2014/chart" uri="{C3380CC4-5D6E-409C-BE32-E72D297353CC}">
                <c16:uniqueId val="{0000016F-8201-447A-8956-B9A2318C28A8}"/>
              </c:ext>
            </c:extLst>
          </c:dPt>
          <c:dPt>
            <c:idx val="184"/>
            <c:bubble3D val="0"/>
            <c:spPr>
              <a:solidFill>
                <a:srgbClr val="92CDDC"/>
              </a:solidFill>
              <a:ln w="12700">
                <a:solidFill>
                  <a:srgbClr val="BFBFBF"/>
                </a:solidFill>
              </a:ln>
            </c:spPr>
            <c:extLst>
              <c:ext xmlns:c16="http://schemas.microsoft.com/office/drawing/2014/chart" uri="{C3380CC4-5D6E-409C-BE32-E72D297353CC}">
                <c16:uniqueId val="{00000171-8201-447A-8956-B9A2318C28A8}"/>
              </c:ext>
            </c:extLst>
          </c:dPt>
          <c:dPt>
            <c:idx val="185"/>
            <c:bubble3D val="0"/>
            <c:spPr>
              <a:solidFill>
                <a:srgbClr val="B1A0C7"/>
              </a:solidFill>
              <a:ln w="12700">
                <a:solidFill>
                  <a:srgbClr val="BFBFBF"/>
                </a:solidFill>
              </a:ln>
            </c:spPr>
            <c:extLst>
              <c:ext xmlns:c16="http://schemas.microsoft.com/office/drawing/2014/chart" uri="{C3380CC4-5D6E-409C-BE32-E72D297353CC}">
                <c16:uniqueId val="{00000173-8201-447A-8956-B9A2318C28A8}"/>
              </c:ext>
            </c:extLst>
          </c:dPt>
          <c:dPt>
            <c:idx val="186"/>
            <c:bubble3D val="0"/>
            <c:spPr>
              <a:solidFill>
                <a:srgbClr val="538DD5"/>
              </a:solidFill>
              <a:ln w="12700">
                <a:solidFill>
                  <a:srgbClr val="BFBFBF"/>
                </a:solidFill>
              </a:ln>
            </c:spPr>
            <c:extLst>
              <c:ext xmlns:c16="http://schemas.microsoft.com/office/drawing/2014/chart" uri="{C3380CC4-5D6E-409C-BE32-E72D297353CC}">
                <c16:uniqueId val="{00000175-8201-447A-8956-B9A2318C28A8}"/>
              </c:ext>
            </c:extLst>
          </c:dPt>
          <c:dPt>
            <c:idx val="187"/>
            <c:bubble3D val="0"/>
            <c:spPr>
              <a:solidFill>
                <a:srgbClr val="B8CCE4"/>
              </a:solidFill>
              <a:ln w="12700">
                <a:solidFill>
                  <a:srgbClr val="BFBFBF"/>
                </a:solidFill>
              </a:ln>
            </c:spPr>
            <c:extLst>
              <c:ext xmlns:c16="http://schemas.microsoft.com/office/drawing/2014/chart" uri="{C3380CC4-5D6E-409C-BE32-E72D297353CC}">
                <c16:uniqueId val="{00000177-8201-447A-8956-B9A2318C28A8}"/>
              </c:ext>
            </c:extLst>
          </c:dPt>
          <c:dPt>
            <c:idx val="188"/>
            <c:bubble3D val="0"/>
            <c:spPr>
              <a:solidFill>
                <a:srgbClr val="E6B8B7"/>
              </a:solidFill>
              <a:ln w="12700">
                <a:solidFill>
                  <a:srgbClr val="BFBFBF"/>
                </a:solidFill>
              </a:ln>
            </c:spPr>
            <c:extLst>
              <c:ext xmlns:c16="http://schemas.microsoft.com/office/drawing/2014/chart" uri="{C3380CC4-5D6E-409C-BE32-E72D297353CC}">
                <c16:uniqueId val="{00000179-8201-447A-8956-B9A2318C28A8}"/>
              </c:ext>
            </c:extLst>
          </c:dPt>
          <c:dPt>
            <c:idx val="189"/>
            <c:bubble3D val="0"/>
            <c:spPr>
              <a:solidFill>
                <a:srgbClr val="D8E4BC"/>
              </a:solidFill>
              <a:ln w="12700">
                <a:solidFill>
                  <a:srgbClr val="BFBFBF"/>
                </a:solidFill>
              </a:ln>
            </c:spPr>
            <c:extLst>
              <c:ext xmlns:c16="http://schemas.microsoft.com/office/drawing/2014/chart" uri="{C3380CC4-5D6E-409C-BE32-E72D297353CC}">
                <c16:uniqueId val="{0000017B-8201-447A-8956-B9A2318C28A8}"/>
              </c:ext>
            </c:extLst>
          </c:dPt>
          <c:dPt>
            <c:idx val="190"/>
            <c:bubble3D val="0"/>
            <c:spPr>
              <a:solidFill>
                <a:srgbClr val="FCD5B4"/>
              </a:solidFill>
              <a:ln w="12700">
                <a:solidFill>
                  <a:srgbClr val="BFBFBF"/>
                </a:solidFill>
              </a:ln>
            </c:spPr>
            <c:extLst>
              <c:ext xmlns:c16="http://schemas.microsoft.com/office/drawing/2014/chart" uri="{C3380CC4-5D6E-409C-BE32-E72D297353CC}">
                <c16:uniqueId val="{0000017D-8201-447A-8956-B9A2318C28A8}"/>
              </c:ext>
            </c:extLst>
          </c:dPt>
          <c:dPt>
            <c:idx val="191"/>
            <c:bubble3D val="0"/>
            <c:spPr>
              <a:solidFill>
                <a:srgbClr val="B7DEE8"/>
              </a:solidFill>
              <a:ln w="12700">
                <a:solidFill>
                  <a:srgbClr val="BFBFBF"/>
                </a:solidFill>
              </a:ln>
            </c:spPr>
            <c:extLst>
              <c:ext xmlns:c16="http://schemas.microsoft.com/office/drawing/2014/chart" uri="{C3380CC4-5D6E-409C-BE32-E72D297353CC}">
                <c16:uniqueId val="{0000017F-8201-447A-8956-B9A2318C28A8}"/>
              </c:ext>
            </c:extLst>
          </c:dPt>
          <c:dPt>
            <c:idx val="192"/>
            <c:bubble3D val="0"/>
            <c:spPr>
              <a:solidFill>
                <a:srgbClr val="CCC0DA"/>
              </a:solidFill>
              <a:ln w="12700">
                <a:solidFill>
                  <a:srgbClr val="BFBFBF"/>
                </a:solidFill>
              </a:ln>
            </c:spPr>
            <c:extLst>
              <c:ext xmlns:c16="http://schemas.microsoft.com/office/drawing/2014/chart" uri="{C3380CC4-5D6E-409C-BE32-E72D297353CC}">
                <c16:uniqueId val="{00000181-8201-447A-8956-B9A2318C28A8}"/>
              </c:ext>
            </c:extLst>
          </c:dPt>
          <c:dPt>
            <c:idx val="193"/>
            <c:bubble3D val="0"/>
            <c:spPr>
              <a:solidFill>
                <a:srgbClr val="8DB4E2"/>
              </a:solidFill>
              <a:ln w="12700">
                <a:solidFill>
                  <a:srgbClr val="BFBFBF"/>
                </a:solidFill>
              </a:ln>
            </c:spPr>
            <c:extLst>
              <c:ext xmlns:c16="http://schemas.microsoft.com/office/drawing/2014/chart" uri="{C3380CC4-5D6E-409C-BE32-E72D297353CC}">
                <c16:uniqueId val="{00000183-8201-447A-8956-B9A2318C28A8}"/>
              </c:ext>
            </c:extLst>
          </c:dPt>
          <c:dPt>
            <c:idx val="194"/>
            <c:bubble3D val="0"/>
            <c:spPr>
              <a:solidFill>
                <a:srgbClr val="DCE6F1"/>
              </a:solidFill>
              <a:ln w="12700">
                <a:solidFill>
                  <a:srgbClr val="BFBFBF"/>
                </a:solidFill>
              </a:ln>
            </c:spPr>
            <c:extLst>
              <c:ext xmlns:c16="http://schemas.microsoft.com/office/drawing/2014/chart" uri="{C3380CC4-5D6E-409C-BE32-E72D297353CC}">
                <c16:uniqueId val="{00000185-8201-447A-8956-B9A2318C28A8}"/>
              </c:ext>
            </c:extLst>
          </c:dPt>
          <c:dPt>
            <c:idx val="195"/>
            <c:bubble3D val="0"/>
            <c:spPr>
              <a:solidFill>
                <a:srgbClr val="F2DCDB"/>
              </a:solidFill>
              <a:ln w="12700">
                <a:solidFill>
                  <a:srgbClr val="BFBFBF"/>
                </a:solidFill>
              </a:ln>
            </c:spPr>
            <c:extLst>
              <c:ext xmlns:c16="http://schemas.microsoft.com/office/drawing/2014/chart" uri="{C3380CC4-5D6E-409C-BE32-E72D297353CC}">
                <c16:uniqueId val="{00000187-8201-447A-8956-B9A2318C28A8}"/>
              </c:ext>
            </c:extLst>
          </c:dPt>
          <c:dPt>
            <c:idx val="196"/>
            <c:bubble3D val="0"/>
            <c:spPr>
              <a:solidFill>
                <a:srgbClr val="EBF1DE"/>
              </a:solidFill>
              <a:ln w="12700">
                <a:solidFill>
                  <a:srgbClr val="BFBFBF"/>
                </a:solidFill>
              </a:ln>
            </c:spPr>
            <c:extLst>
              <c:ext xmlns:c16="http://schemas.microsoft.com/office/drawing/2014/chart" uri="{C3380CC4-5D6E-409C-BE32-E72D297353CC}">
                <c16:uniqueId val="{00000189-8201-447A-8956-B9A2318C28A8}"/>
              </c:ext>
            </c:extLst>
          </c:dPt>
          <c:dPt>
            <c:idx val="197"/>
            <c:bubble3D val="0"/>
            <c:spPr>
              <a:solidFill>
                <a:srgbClr val="FDE9D9"/>
              </a:solidFill>
              <a:ln w="12700">
                <a:solidFill>
                  <a:srgbClr val="BFBFBF"/>
                </a:solidFill>
              </a:ln>
            </c:spPr>
            <c:extLst>
              <c:ext xmlns:c16="http://schemas.microsoft.com/office/drawing/2014/chart" uri="{C3380CC4-5D6E-409C-BE32-E72D297353CC}">
                <c16:uniqueId val="{0000018B-8201-447A-8956-B9A2318C28A8}"/>
              </c:ext>
            </c:extLst>
          </c:dPt>
          <c:dPt>
            <c:idx val="198"/>
            <c:bubble3D val="0"/>
            <c:spPr>
              <a:solidFill>
                <a:srgbClr val="DAEEF3"/>
              </a:solidFill>
              <a:ln w="12700">
                <a:solidFill>
                  <a:srgbClr val="BFBFBF"/>
                </a:solidFill>
              </a:ln>
            </c:spPr>
            <c:extLst>
              <c:ext xmlns:c16="http://schemas.microsoft.com/office/drawing/2014/chart" uri="{C3380CC4-5D6E-409C-BE32-E72D297353CC}">
                <c16:uniqueId val="{0000018D-8201-447A-8956-B9A2318C28A8}"/>
              </c:ext>
            </c:extLst>
          </c:dPt>
          <c:dPt>
            <c:idx val="199"/>
            <c:bubble3D val="0"/>
            <c:spPr>
              <a:solidFill>
                <a:srgbClr val="E4DFEC"/>
              </a:solidFill>
              <a:ln w="12700">
                <a:solidFill>
                  <a:srgbClr val="BFBFBF"/>
                </a:solidFill>
              </a:ln>
            </c:spPr>
            <c:extLst>
              <c:ext xmlns:c16="http://schemas.microsoft.com/office/drawing/2014/chart" uri="{C3380CC4-5D6E-409C-BE32-E72D297353CC}">
                <c16:uniqueId val="{0000018F-8201-447A-8956-B9A2318C28A8}"/>
              </c:ext>
            </c:extLst>
          </c:dPt>
          <c:dPt>
            <c:idx val="200"/>
            <c:bubble3D val="0"/>
            <c:spPr>
              <a:solidFill>
                <a:srgbClr val="95B3D7"/>
              </a:solidFill>
              <a:ln w="12700">
                <a:solidFill>
                  <a:srgbClr val="BFBFBF"/>
                </a:solidFill>
              </a:ln>
            </c:spPr>
            <c:extLst>
              <c:ext xmlns:c16="http://schemas.microsoft.com/office/drawing/2014/chart" uri="{C3380CC4-5D6E-409C-BE32-E72D297353CC}">
                <c16:uniqueId val="{00000191-8201-447A-8956-B9A2318C28A8}"/>
              </c:ext>
            </c:extLst>
          </c:dPt>
          <c:dPt>
            <c:idx val="201"/>
            <c:bubble3D val="0"/>
            <c:spPr>
              <a:solidFill>
                <a:srgbClr val="DA9694"/>
              </a:solidFill>
              <a:ln w="12700">
                <a:solidFill>
                  <a:srgbClr val="BFBFBF"/>
                </a:solidFill>
              </a:ln>
            </c:spPr>
            <c:extLst>
              <c:ext xmlns:c16="http://schemas.microsoft.com/office/drawing/2014/chart" uri="{C3380CC4-5D6E-409C-BE32-E72D297353CC}">
                <c16:uniqueId val="{00000193-8201-447A-8956-B9A2318C28A8}"/>
              </c:ext>
            </c:extLst>
          </c:dPt>
          <c:dPt>
            <c:idx val="202"/>
            <c:bubble3D val="0"/>
            <c:spPr>
              <a:solidFill>
                <a:srgbClr val="C4D79B"/>
              </a:solidFill>
              <a:ln w="12700">
                <a:solidFill>
                  <a:srgbClr val="BFBFBF"/>
                </a:solidFill>
              </a:ln>
            </c:spPr>
            <c:extLst>
              <c:ext xmlns:c16="http://schemas.microsoft.com/office/drawing/2014/chart" uri="{C3380CC4-5D6E-409C-BE32-E72D297353CC}">
                <c16:uniqueId val="{00000195-8201-447A-8956-B9A2318C28A8}"/>
              </c:ext>
            </c:extLst>
          </c:dPt>
          <c:dPt>
            <c:idx val="203"/>
            <c:bubble3D val="0"/>
            <c:spPr>
              <a:solidFill>
                <a:srgbClr val="FABF8F"/>
              </a:solidFill>
              <a:ln w="12700">
                <a:solidFill>
                  <a:srgbClr val="BFBFBF"/>
                </a:solidFill>
              </a:ln>
            </c:spPr>
            <c:extLst>
              <c:ext xmlns:c16="http://schemas.microsoft.com/office/drawing/2014/chart" uri="{C3380CC4-5D6E-409C-BE32-E72D297353CC}">
                <c16:uniqueId val="{00000197-8201-447A-8956-B9A2318C28A8}"/>
              </c:ext>
            </c:extLst>
          </c:dPt>
          <c:dPt>
            <c:idx val="204"/>
            <c:bubble3D val="0"/>
            <c:spPr>
              <a:solidFill>
                <a:srgbClr val="92CDDC"/>
              </a:solidFill>
              <a:ln w="12700">
                <a:solidFill>
                  <a:srgbClr val="BFBFBF"/>
                </a:solidFill>
              </a:ln>
            </c:spPr>
            <c:extLst>
              <c:ext xmlns:c16="http://schemas.microsoft.com/office/drawing/2014/chart" uri="{C3380CC4-5D6E-409C-BE32-E72D297353CC}">
                <c16:uniqueId val="{00000199-8201-447A-8956-B9A2318C28A8}"/>
              </c:ext>
            </c:extLst>
          </c:dPt>
          <c:dPt>
            <c:idx val="205"/>
            <c:bubble3D val="0"/>
            <c:spPr>
              <a:solidFill>
                <a:srgbClr val="B1A0C7"/>
              </a:solidFill>
              <a:ln w="12700">
                <a:solidFill>
                  <a:srgbClr val="BFBFBF"/>
                </a:solidFill>
              </a:ln>
            </c:spPr>
            <c:extLst>
              <c:ext xmlns:c16="http://schemas.microsoft.com/office/drawing/2014/chart" uri="{C3380CC4-5D6E-409C-BE32-E72D297353CC}">
                <c16:uniqueId val="{0000019B-8201-447A-8956-B9A2318C28A8}"/>
              </c:ext>
            </c:extLst>
          </c:dPt>
          <c:dPt>
            <c:idx val="206"/>
            <c:bubble3D val="0"/>
            <c:spPr>
              <a:solidFill>
                <a:srgbClr val="538DD5"/>
              </a:solidFill>
              <a:ln w="12700">
                <a:solidFill>
                  <a:srgbClr val="BFBFBF"/>
                </a:solidFill>
              </a:ln>
            </c:spPr>
            <c:extLst>
              <c:ext xmlns:c16="http://schemas.microsoft.com/office/drawing/2014/chart" uri="{C3380CC4-5D6E-409C-BE32-E72D297353CC}">
                <c16:uniqueId val="{0000019D-8201-447A-8956-B9A2318C28A8}"/>
              </c:ext>
            </c:extLst>
          </c:dPt>
          <c:dPt>
            <c:idx val="207"/>
            <c:bubble3D val="0"/>
            <c:spPr>
              <a:solidFill>
                <a:srgbClr val="B8CCE4"/>
              </a:solidFill>
              <a:ln w="12700">
                <a:solidFill>
                  <a:srgbClr val="BFBFBF"/>
                </a:solidFill>
              </a:ln>
            </c:spPr>
            <c:extLst>
              <c:ext xmlns:c16="http://schemas.microsoft.com/office/drawing/2014/chart" uri="{C3380CC4-5D6E-409C-BE32-E72D297353CC}">
                <c16:uniqueId val="{0000019F-8201-447A-8956-B9A2318C28A8}"/>
              </c:ext>
            </c:extLst>
          </c:dPt>
          <c:dPt>
            <c:idx val="208"/>
            <c:bubble3D val="0"/>
            <c:spPr>
              <a:solidFill>
                <a:srgbClr val="E6B8B7"/>
              </a:solidFill>
              <a:ln w="12700">
                <a:solidFill>
                  <a:srgbClr val="BFBFBF"/>
                </a:solidFill>
              </a:ln>
            </c:spPr>
            <c:extLst>
              <c:ext xmlns:c16="http://schemas.microsoft.com/office/drawing/2014/chart" uri="{C3380CC4-5D6E-409C-BE32-E72D297353CC}">
                <c16:uniqueId val="{000001A1-8201-447A-8956-B9A2318C28A8}"/>
              </c:ext>
            </c:extLst>
          </c:dPt>
          <c:dPt>
            <c:idx val="209"/>
            <c:bubble3D val="0"/>
            <c:spPr>
              <a:solidFill>
                <a:srgbClr val="D8E4BC"/>
              </a:solidFill>
              <a:ln w="12700">
                <a:solidFill>
                  <a:srgbClr val="BFBFBF"/>
                </a:solidFill>
              </a:ln>
            </c:spPr>
            <c:extLst>
              <c:ext xmlns:c16="http://schemas.microsoft.com/office/drawing/2014/chart" uri="{C3380CC4-5D6E-409C-BE32-E72D297353CC}">
                <c16:uniqueId val="{000001A3-8201-447A-8956-B9A2318C28A8}"/>
              </c:ext>
            </c:extLst>
          </c:dPt>
          <c:dPt>
            <c:idx val="210"/>
            <c:bubble3D val="0"/>
            <c:spPr>
              <a:solidFill>
                <a:srgbClr val="FCD5B4"/>
              </a:solidFill>
              <a:ln w="12700">
                <a:solidFill>
                  <a:srgbClr val="BFBFBF"/>
                </a:solidFill>
              </a:ln>
            </c:spPr>
            <c:extLst>
              <c:ext xmlns:c16="http://schemas.microsoft.com/office/drawing/2014/chart" uri="{C3380CC4-5D6E-409C-BE32-E72D297353CC}">
                <c16:uniqueId val="{000001A5-8201-447A-8956-B9A2318C28A8}"/>
              </c:ext>
            </c:extLst>
          </c:dPt>
          <c:dPt>
            <c:idx val="211"/>
            <c:bubble3D val="0"/>
            <c:spPr>
              <a:solidFill>
                <a:srgbClr val="B7DEE8"/>
              </a:solidFill>
              <a:ln w="12700">
                <a:solidFill>
                  <a:srgbClr val="BFBFBF"/>
                </a:solidFill>
              </a:ln>
            </c:spPr>
            <c:extLst>
              <c:ext xmlns:c16="http://schemas.microsoft.com/office/drawing/2014/chart" uri="{C3380CC4-5D6E-409C-BE32-E72D297353CC}">
                <c16:uniqueId val="{000001A7-8201-447A-8956-B9A2318C28A8}"/>
              </c:ext>
            </c:extLst>
          </c:dPt>
          <c:dPt>
            <c:idx val="212"/>
            <c:bubble3D val="0"/>
            <c:spPr>
              <a:solidFill>
                <a:srgbClr val="CCC0DA"/>
              </a:solidFill>
              <a:ln w="12700">
                <a:solidFill>
                  <a:srgbClr val="BFBFBF"/>
                </a:solidFill>
              </a:ln>
            </c:spPr>
            <c:extLst>
              <c:ext xmlns:c16="http://schemas.microsoft.com/office/drawing/2014/chart" uri="{C3380CC4-5D6E-409C-BE32-E72D297353CC}">
                <c16:uniqueId val="{000001A9-8201-447A-8956-B9A2318C28A8}"/>
              </c:ext>
            </c:extLst>
          </c:dPt>
          <c:dPt>
            <c:idx val="213"/>
            <c:bubble3D val="0"/>
            <c:spPr>
              <a:solidFill>
                <a:srgbClr val="8DB4E2"/>
              </a:solidFill>
              <a:ln w="12700">
                <a:solidFill>
                  <a:srgbClr val="BFBFBF"/>
                </a:solidFill>
              </a:ln>
            </c:spPr>
            <c:extLst>
              <c:ext xmlns:c16="http://schemas.microsoft.com/office/drawing/2014/chart" uri="{C3380CC4-5D6E-409C-BE32-E72D297353CC}">
                <c16:uniqueId val="{000001AB-8201-447A-8956-B9A2318C28A8}"/>
              </c:ext>
            </c:extLst>
          </c:dPt>
          <c:dPt>
            <c:idx val="214"/>
            <c:bubble3D val="0"/>
            <c:spPr>
              <a:solidFill>
                <a:srgbClr val="DCE6F1"/>
              </a:solidFill>
              <a:ln w="12700">
                <a:solidFill>
                  <a:srgbClr val="BFBFBF"/>
                </a:solidFill>
              </a:ln>
            </c:spPr>
            <c:extLst>
              <c:ext xmlns:c16="http://schemas.microsoft.com/office/drawing/2014/chart" uri="{C3380CC4-5D6E-409C-BE32-E72D297353CC}">
                <c16:uniqueId val="{000001AD-8201-447A-8956-B9A2318C28A8}"/>
              </c:ext>
            </c:extLst>
          </c:dPt>
          <c:dPt>
            <c:idx val="215"/>
            <c:bubble3D val="0"/>
            <c:spPr>
              <a:solidFill>
                <a:srgbClr val="F2DCDB"/>
              </a:solidFill>
              <a:ln w="12700">
                <a:solidFill>
                  <a:srgbClr val="BFBFBF"/>
                </a:solidFill>
              </a:ln>
            </c:spPr>
            <c:extLst>
              <c:ext xmlns:c16="http://schemas.microsoft.com/office/drawing/2014/chart" uri="{C3380CC4-5D6E-409C-BE32-E72D297353CC}">
                <c16:uniqueId val="{000001AF-8201-447A-8956-B9A2318C28A8}"/>
              </c:ext>
            </c:extLst>
          </c:dPt>
          <c:dPt>
            <c:idx val="216"/>
            <c:bubble3D val="0"/>
            <c:spPr>
              <a:solidFill>
                <a:srgbClr val="EBF1DE"/>
              </a:solidFill>
              <a:ln w="12700">
                <a:solidFill>
                  <a:srgbClr val="BFBFBF"/>
                </a:solidFill>
              </a:ln>
            </c:spPr>
            <c:extLst>
              <c:ext xmlns:c16="http://schemas.microsoft.com/office/drawing/2014/chart" uri="{C3380CC4-5D6E-409C-BE32-E72D297353CC}">
                <c16:uniqueId val="{000001B1-8201-447A-8956-B9A2318C28A8}"/>
              </c:ext>
            </c:extLst>
          </c:dPt>
          <c:dPt>
            <c:idx val="217"/>
            <c:bubble3D val="0"/>
            <c:spPr>
              <a:solidFill>
                <a:srgbClr val="FDE9D9"/>
              </a:solidFill>
              <a:ln w="12700">
                <a:solidFill>
                  <a:srgbClr val="BFBFBF"/>
                </a:solidFill>
              </a:ln>
            </c:spPr>
            <c:extLst>
              <c:ext xmlns:c16="http://schemas.microsoft.com/office/drawing/2014/chart" uri="{C3380CC4-5D6E-409C-BE32-E72D297353CC}">
                <c16:uniqueId val="{000001B3-8201-447A-8956-B9A2318C28A8}"/>
              </c:ext>
            </c:extLst>
          </c:dPt>
          <c:dPt>
            <c:idx val="218"/>
            <c:bubble3D val="0"/>
            <c:spPr>
              <a:solidFill>
                <a:srgbClr val="DAEEF3"/>
              </a:solidFill>
              <a:ln w="12700">
                <a:solidFill>
                  <a:srgbClr val="BFBFBF"/>
                </a:solidFill>
              </a:ln>
            </c:spPr>
            <c:extLst>
              <c:ext xmlns:c16="http://schemas.microsoft.com/office/drawing/2014/chart" uri="{C3380CC4-5D6E-409C-BE32-E72D297353CC}">
                <c16:uniqueId val="{000001B5-8201-447A-8956-B9A2318C28A8}"/>
              </c:ext>
            </c:extLst>
          </c:dPt>
          <c:dPt>
            <c:idx val="219"/>
            <c:bubble3D val="0"/>
            <c:spPr>
              <a:solidFill>
                <a:srgbClr val="E4DFEC"/>
              </a:solidFill>
              <a:ln w="12700">
                <a:solidFill>
                  <a:srgbClr val="BFBFBF"/>
                </a:solidFill>
              </a:ln>
            </c:spPr>
            <c:extLst>
              <c:ext xmlns:c16="http://schemas.microsoft.com/office/drawing/2014/chart" uri="{C3380CC4-5D6E-409C-BE32-E72D297353CC}">
                <c16:uniqueId val="{000001B7-8201-447A-8956-B9A2318C28A8}"/>
              </c:ext>
            </c:extLst>
          </c:dPt>
          <c:dPt>
            <c:idx val="220"/>
            <c:bubble3D val="0"/>
            <c:spPr>
              <a:solidFill>
                <a:srgbClr val="95B3D7"/>
              </a:solidFill>
              <a:ln w="12700">
                <a:solidFill>
                  <a:srgbClr val="BFBFBF"/>
                </a:solidFill>
              </a:ln>
            </c:spPr>
            <c:extLst>
              <c:ext xmlns:c16="http://schemas.microsoft.com/office/drawing/2014/chart" uri="{C3380CC4-5D6E-409C-BE32-E72D297353CC}">
                <c16:uniqueId val="{000001B9-8201-447A-8956-B9A2318C28A8}"/>
              </c:ext>
            </c:extLst>
          </c:dPt>
          <c:dPt>
            <c:idx val="221"/>
            <c:bubble3D val="0"/>
            <c:spPr>
              <a:solidFill>
                <a:srgbClr val="DA9694"/>
              </a:solidFill>
              <a:ln w="12700">
                <a:solidFill>
                  <a:srgbClr val="BFBFBF"/>
                </a:solidFill>
              </a:ln>
            </c:spPr>
            <c:extLst>
              <c:ext xmlns:c16="http://schemas.microsoft.com/office/drawing/2014/chart" uri="{C3380CC4-5D6E-409C-BE32-E72D297353CC}">
                <c16:uniqueId val="{000001BB-8201-447A-8956-B9A2318C28A8}"/>
              </c:ext>
            </c:extLst>
          </c:dPt>
          <c:dPt>
            <c:idx val="222"/>
            <c:bubble3D val="0"/>
            <c:spPr>
              <a:solidFill>
                <a:srgbClr val="C4D79B"/>
              </a:solidFill>
              <a:ln w="12700">
                <a:solidFill>
                  <a:srgbClr val="BFBFBF"/>
                </a:solidFill>
              </a:ln>
            </c:spPr>
            <c:extLst>
              <c:ext xmlns:c16="http://schemas.microsoft.com/office/drawing/2014/chart" uri="{C3380CC4-5D6E-409C-BE32-E72D297353CC}">
                <c16:uniqueId val="{000001BD-8201-447A-8956-B9A2318C28A8}"/>
              </c:ext>
            </c:extLst>
          </c:dPt>
          <c:dPt>
            <c:idx val="223"/>
            <c:bubble3D val="0"/>
            <c:spPr>
              <a:solidFill>
                <a:srgbClr val="FABF8F"/>
              </a:solidFill>
              <a:ln w="12700">
                <a:solidFill>
                  <a:srgbClr val="BFBFBF"/>
                </a:solidFill>
              </a:ln>
            </c:spPr>
            <c:extLst>
              <c:ext xmlns:c16="http://schemas.microsoft.com/office/drawing/2014/chart" uri="{C3380CC4-5D6E-409C-BE32-E72D297353CC}">
                <c16:uniqueId val="{000001BF-8201-447A-8956-B9A2318C28A8}"/>
              </c:ext>
            </c:extLst>
          </c:dPt>
          <c:dPt>
            <c:idx val="224"/>
            <c:bubble3D val="0"/>
            <c:spPr>
              <a:solidFill>
                <a:srgbClr val="92CDDC"/>
              </a:solidFill>
              <a:ln w="12700">
                <a:solidFill>
                  <a:srgbClr val="BFBFBF"/>
                </a:solidFill>
              </a:ln>
            </c:spPr>
            <c:extLst>
              <c:ext xmlns:c16="http://schemas.microsoft.com/office/drawing/2014/chart" uri="{C3380CC4-5D6E-409C-BE32-E72D297353CC}">
                <c16:uniqueId val="{000001C1-8201-447A-8956-B9A2318C28A8}"/>
              </c:ext>
            </c:extLst>
          </c:dPt>
          <c:dPt>
            <c:idx val="225"/>
            <c:bubble3D val="0"/>
            <c:spPr>
              <a:solidFill>
                <a:srgbClr val="B1A0C7"/>
              </a:solidFill>
              <a:ln w="12700">
                <a:solidFill>
                  <a:srgbClr val="BFBFBF"/>
                </a:solidFill>
              </a:ln>
            </c:spPr>
            <c:extLst>
              <c:ext xmlns:c16="http://schemas.microsoft.com/office/drawing/2014/chart" uri="{C3380CC4-5D6E-409C-BE32-E72D297353CC}">
                <c16:uniqueId val="{000001C3-8201-447A-8956-B9A2318C28A8}"/>
              </c:ext>
            </c:extLst>
          </c:dPt>
          <c:dPt>
            <c:idx val="226"/>
            <c:bubble3D val="0"/>
            <c:spPr>
              <a:solidFill>
                <a:srgbClr val="538DD5"/>
              </a:solidFill>
              <a:ln w="12700">
                <a:solidFill>
                  <a:srgbClr val="BFBFBF"/>
                </a:solidFill>
              </a:ln>
            </c:spPr>
            <c:extLst>
              <c:ext xmlns:c16="http://schemas.microsoft.com/office/drawing/2014/chart" uri="{C3380CC4-5D6E-409C-BE32-E72D297353CC}">
                <c16:uniqueId val="{000001C5-8201-447A-8956-B9A2318C28A8}"/>
              </c:ext>
            </c:extLst>
          </c:dPt>
          <c:dPt>
            <c:idx val="227"/>
            <c:bubble3D val="0"/>
            <c:spPr>
              <a:solidFill>
                <a:srgbClr val="B8CCE4"/>
              </a:solidFill>
              <a:ln w="12700">
                <a:solidFill>
                  <a:srgbClr val="BFBFBF"/>
                </a:solidFill>
              </a:ln>
            </c:spPr>
            <c:extLst>
              <c:ext xmlns:c16="http://schemas.microsoft.com/office/drawing/2014/chart" uri="{C3380CC4-5D6E-409C-BE32-E72D297353CC}">
                <c16:uniqueId val="{000001C7-8201-447A-8956-B9A2318C28A8}"/>
              </c:ext>
            </c:extLst>
          </c:dPt>
          <c:dPt>
            <c:idx val="228"/>
            <c:bubble3D val="0"/>
            <c:spPr>
              <a:solidFill>
                <a:srgbClr val="E6B8B7"/>
              </a:solidFill>
              <a:ln w="12700">
                <a:solidFill>
                  <a:srgbClr val="BFBFBF"/>
                </a:solidFill>
              </a:ln>
            </c:spPr>
            <c:extLst>
              <c:ext xmlns:c16="http://schemas.microsoft.com/office/drawing/2014/chart" uri="{C3380CC4-5D6E-409C-BE32-E72D297353CC}">
                <c16:uniqueId val="{000001C9-8201-447A-8956-B9A2318C28A8}"/>
              </c:ext>
            </c:extLst>
          </c:dPt>
          <c:dPt>
            <c:idx val="229"/>
            <c:bubble3D val="0"/>
            <c:spPr>
              <a:solidFill>
                <a:srgbClr val="D8E4BC"/>
              </a:solidFill>
              <a:ln w="12700">
                <a:solidFill>
                  <a:srgbClr val="BFBFBF"/>
                </a:solidFill>
              </a:ln>
            </c:spPr>
            <c:extLst>
              <c:ext xmlns:c16="http://schemas.microsoft.com/office/drawing/2014/chart" uri="{C3380CC4-5D6E-409C-BE32-E72D297353CC}">
                <c16:uniqueId val="{000001CB-8201-447A-8956-B9A2318C28A8}"/>
              </c:ext>
            </c:extLst>
          </c:dPt>
          <c:dPt>
            <c:idx val="230"/>
            <c:bubble3D val="0"/>
            <c:spPr>
              <a:solidFill>
                <a:srgbClr val="FCD5B4"/>
              </a:solidFill>
              <a:ln w="12700">
                <a:solidFill>
                  <a:srgbClr val="BFBFBF"/>
                </a:solidFill>
              </a:ln>
            </c:spPr>
            <c:extLst>
              <c:ext xmlns:c16="http://schemas.microsoft.com/office/drawing/2014/chart" uri="{C3380CC4-5D6E-409C-BE32-E72D297353CC}">
                <c16:uniqueId val="{000001CD-8201-447A-8956-B9A2318C28A8}"/>
              </c:ext>
            </c:extLst>
          </c:dPt>
          <c:dPt>
            <c:idx val="231"/>
            <c:bubble3D val="0"/>
            <c:spPr>
              <a:solidFill>
                <a:srgbClr val="B7DEE8"/>
              </a:solidFill>
              <a:ln w="12700">
                <a:solidFill>
                  <a:srgbClr val="BFBFBF"/>
                </a:solidFill>
              </a:ln>
            </c:spPr>
            <c:extLst>
              <c:ext xmlns:c16="http://schemas.microsoft.com/office/drawing/2014/chart" uri="{C3380CC4-5D6E-409C-BE32-E72D297353CC}">
                <c16:uniqueId val="{000001CF-8201-447A-8956-B9A2318C28A8}"/>
              </c:ext>
            </c:extLst>
          </c:dPt>
          <c:dPt>
            <c:idx val="232"/>
            <c:bubble3D val="0"/>
            <c:spPr>
              <a:solidFill>
                <a:srgbClr val="CCC0DA"/>
              </a:solidFill>
              <a:ln w="12700">
                <a:solidFill>
                  <a:srgbClr val="BFBFBF"/>
                </a:solidFill>
              </a:ln>
            </c:spPr>
            <c:extLst>
              <c:ext xmlns:c16="http://schemas.microsoft.com/office/drawing/2014/chart" uri="{C3380CC4-5D6E-409C-BE32-E72D297353CC}">
                <c16:uniqueId val="{000001D1-8201-447A-8956-B9A2318C28A8}"/>
              </c:ext>
            </c:extLst>
          </c:dPt>
          <c:dPt>
            <c:idx val="233"/>
            <c:bubble3D val="0"/>
            <c:spPr>
              <a:solidFill>
                <a:srgbClr val="8DB4E2"/>
              </a:solidFill>
              <a:ln w="12700">
                <a:solidFill>
                  <a:srgbClr val="BFBFBF"/>
                </a:solidFill>
              </a:ln>
            </c:spPr>
            <c:extLst>
              <c:ext xmlns:c16="http://schemas.microsoft.com/office/drawing/2014/chart" uri="{C3380CC4-5D6E-409C-BE32-E72D297353CC}">
                <c16:uniqueId val="{000001D3-8201-447A-8956-B9A2318C28A8}"/>
              </c:ext>
            </c:extLst>
          </c:dPt>
          <c:dPt>
            <c:idx val="234"/>
            <c:bubble3D val="0"/>
            <c:spPr>
              <a:solidFill>
                <a:srgbClr val="DCE6F1"/>
              </a:solidFill>
              <a:ln w="12700">
                <a:solidFill>
                  <a:srgbClr val="BFBFBF"/>
                </a:solidFill>
              </a:ln>
            </c:spPr>
            <c:extLst>
              <c:ext xmlns:c16="http://schemas.microsoft.com/office/drawing/2014/chart" uri="{C3380CC4-5D6E-409C-BE32-E72D297353CC}">
                <c16:uniqueId val="{000001D5-8201-447A-8956-B9A2318C28A8}"/>
              </c:ext>
            </c:extLst>
          </c:dPt>
          <c:dPt>
            <c:idx val="235"/>
            <c:bubble3D val="0"/>
            <c:spPr>
              <a:solidFill>
                <a:srgbClr val="F2DCDB"/>
              </a:solidFill>
              <a:ln w="12700">
                <a:solidFill>
                  <a:srgbClr val="BFBFBF"/>
                </a:solidFill>
              </a:ln>
            </c:spPr>
            <c:extLst>
              <c:ext xmlns:c16="http://schemas.microsoft.com/office/drawing/2014/chart" uri="{C3380CC4-5D6E-409C-BE32-E72D297353CC}">
                <c16:uniqueId val="{000001D7-8201-447A-8956-B9A2318C28A8}"/>
              </c:ext>
            </c:extLst>
          </c:dPt>
          <c:dPt>
            <c:idx val="236"/>
            <c:bubble3D val="0"/>
            <c:spPr>
              <a:solidFill>
                <a:srgbClr val="EBF1DE"/>
              </a:solidFill>
              <a:ln w="12700">
                <a:solidFill>
                  <a:srgbClr val="BFBFBF"/>
                </a:solidFill>
              </a:ln>
            </c:spPr>
            <c:extLst>
              <c:ext xmlns:c16="http://schemas.microsoft.com/office/drawing/2014/chart" uri="{C3380CC4-5D6E-409C-BE32-E72D297353CC}">
                <c16:uniqueId val="{000001D9-8201-447A-8956-B9A2318C28A8}"/>
              </c:ext>
            </c:extLst>
          </c:dPt>
          <c:dPt>
            <c:idx val="237"/>
            <c:bubble3D val="0"/>
            <c:spPr>
              <a:solidFill>
                <a:srgbClr val="FDE9D9"/>
              </a:solidFill>
              <a:ln w="12700">
                <a:solidFill>
                  <a:srgbClr val="BFBFBF"/>
                </a:solidFill>
              </a:ln>
            </c:spPr>
            <c:extLst>
              <c:ext xmlns:c16="http://schemas.microsoft.com/office/drawing/2014/chart" uri="{C3380CC4-5D6E-409C-BE32-E72D297353CC}">
                <c16:uniqueId val="{000001DB-8201-447A-8956-B9A2318C28A8}"/>
              </c:ext>
            </c:extLst>
          </c:dPt>
          <c:dPt>
            <c:idx val="238"/>
            <c:bubble3D val="0"/>
            <c:spPr>
              <a:solidFill>
                <a:srgbClr val="DAEEF3"/>
              </a:solidFill>
              <a:ln w="12700">
                <a:solidFill>
                  <a:srgbClr val="BFBFBF"/>
                </a:solidFill>
              </a:ln>
            </c:spPr>
            <c:extLst>
              <c:ext xmlns:c16="http://schemas.microsoft.com/office/drawing/2014/chart" uri="{C3380CC4-5D6E-409C-BE32-E72D297353CC}">
                <c16:uniqueId val="{000001DD-8201-447A-8956-B9A2318C28A8}"/>
              </c:ext>
            </c:extLst>
          </c:dPt>
          <c:dPt>
            <c:idx val="239"/>
            <c:bubble3D val="0"/>
            <c:spPr>
              <a:solidFill>
                <a:srgbClr val="E4DFEC"/>
              </a:solidFill>
              <a:ln w="12700">
                <a:solidFill>
                  <a:srgbClr val="BFBFBF"/>
                </a:solidFill>
              </a:ln>
            </c:spPr>
            <c:extLst>
              <c:ext xmlns:c16="http://schemas.microsoft.com/office/drawing/2014/chart" uri="{C3380CC4-5D6E-409C-BE32-E72D297353CC}">
                <c16:uniqueId val="{000001DF-8201-447A-8956-B9A2318C28A8}"/>
              </c:ext>
            </c:extLst>
          </c:dPt>
          <c:dPt>
            <c:idx val="240"/>
            <c:bubble3D val="0"/>
            <c:spPr>
              <a:solidFill>
                <a:srgbClr val="95B3D7"/>
              </a:solidFill>
              <a:ln w="12700">
                <a:solidFill>
                  <a:srgbClr val="BFBFBF"/>
                </a:solidFill>
              </a:ln>
            </c:spPr>
            <c:extLst>
              <c:ext xmlns:c16="http://schemas.microsoft.com/office/drawing/2014/chart" uri="{C3380CC4-5D6E-409C-BE32-E72D297353CC}">
                <c16:uniqueId val="{000001E1-8201-447A-8956-B9A2318C28A8}"/>
              </c:ext>
            </c:extLst>
          </c:dPt>
          <c:dPt>
            <c:idx val="241"/>
            <c:bubble3D val="0"/>
            <c:spPr>
              <a:solidFill>
                <a:srgbClr val="DA9694"/>
              </a:solidFill>
              <a:ln w="12700">
                <a:solidFill>
                  <a:srgbClr val="BFBFBF"/>
                </a:solidFill>
              </a:ln>
            </c:spPr>
            <c:extLst>
              <c:ext xmlns:c16="http://schemas.microsoft.com/office/drawing/2014/chart" uri="{C3380CC4-5D6E-409C-BE32-E72D297353CC}">
                <c16:uniqueId val="{000001E3-8201-447A-8956-B9A2318C28A8}"/>
              </c:ext>
            </c:extLst>
          </c:dPt>
          <c:dPt>
            <c:idx val="242"/>
            <c:bubble3D val="0"/>
            <c:spPr>
              <a:solidFill>
                <a:srgbClr val="C4D79B"/>
              </a:solidFill>
              <a:ln w="12700">
                <a:solidFill>
                  <a:srgbClr val="BFBFBF"/>
                </a:solidFill>
              </a:ln>
            </c:spPr>
            <c:extLst>
              <c:ext xmlns:c16="http://schemas.microsoft.com/office/drawing/2014/chart" uri="{C3380CC4-5D6E-409C-BE32-E72D297353CC}">
                <c16:uniqueId val="{000001E5-8201-447A-8956-B9A2318C28A8}"/>
              </c:ext>
            </c:extLst>
          </c:dPt>
          <c:dPt>
            <c:idx val="243"/>
            <c:bubble3D val="0"/>
            <c:spPr>
              <a:solidFill>
                <a:srgbClr val="FABF8F"/>
              </a:solidFill>
              <a:ln w="12700">
                <a:solidFill>
                  <a:srgbClr val="BFBFBF"/>
                </a:solidFill>
              </a:ln>
            </c:spPr>
            <c:extLst>
              <c:ext xmlns:c16="http://schemas.microsoft.com/office/drawing/2014/chart" uri="{C3380CC4-5D6E-409C-BE32-E72D297353CC}">
                <c16:uniqueId val="{000001E7-8201-447A-8956-B9A2318C28A8}"/>
              </c:ext>
            </c:extLst>
          </c:dPt>
          <c:dPt>
            <c:idx val="244"/>
            <c:bubble3D val="0"/>
            <c:spPr>
              <a:solidFill>
                <a:srgbClr val="92CDDC"/>
              </a:solidFill>
              <a:ln w="12700">
                <a:solidFill>
                  <a:srgbClr val="BFBFBF"/>
                </a:solidFill>
              </a:ln>
            </c:spPr>
            <c:extLst>
              <c:ext xmlns:c16="http://schemas.microsoft.com/office/drawing/2014/chart" uri="{C3380CC4-5D6E-409C-BE32-E72D297353CC}">
                <c16:uniqueId val="{000001E9-8201-447A-8956-B9A2318C28A8}"/>
              </c:ext>
            </c:extLst>
          </c:dPt>
          <c:dPt>
            <c:idx val="245"/>
            <c:bubble3D val="0"/>
            <c:spPr>
              <a:solidFill>
                <a:srgbClr val="B1A0C7"/>
              </a:solidFill>
              <a:ln w="12700">
                <a:solidFill>
                  <a:srgbClr val="BFBFBF"/>
                </a:solidFill>
              </a:ln>
            </c:spPr>
            <c:extLst>
              <c:ext xmlns:c16="http://schemas.microsoft.com/office/drawing/2014/chart" uri="{C3380CC4-5D6E-409C-BE32-E72D297353CC}">
                <c16:uniqueId val="{000001EB-8201-447A-8956-B9A2318C28A8}"/>
              </c:ext>
            </c:extLst>
          </c:dPt>
          <c:dPt>
            <c:idx val="246"/>
            <c:bubble3D val="0"/>
            <c:spPr>
              <a:solidFill>
                <a:srgbClr val="538DD5"/>
              </a:solidFill>
              <a:ln w="12700">
                <a:solidFill>
                  <a:srgbClr val="BFBFBF"/>
                </a:solidFill>
              </a:ln>
            </c:spPr>
            <c:extLst>
              <c:ext xmlns:c16="http://schemas.microsoft.com/office/drawing/2014/chart" uri="{C3380CC4-5D6E-409C-BE32-E72D297353CC}">
                <c16:uniqueId val="{000001ED-8201-447A-8956-B9A2318C28A8}"/>
              </c:ext>
            </c:extLst>
          </c:dPt>
          <c:dPt>
            <c:idx val="247"/>
            <c:bubble3D val="0"/>
            <c:spPr>
              <a:solidFill>
                <a:srgbClr val="B8CCE4"/>
              </a:solidFill>
              <a:ln w="12700">
                <a:solidFill>
                  <a:srgbClr val="BFBFBF"/>
                </a:solidFill>
              </a:ln>
            </c:spPr>
            <c:extLst>
              <c:ext xmlns:c16="http://schemas.microsoft.com/office/drawing/2014/chart" uri="{C3380CC4-5D6E-409C-BE32-E72D297353CC}">
                <c16:uniqueId val="{000001EF-8201-447A-8956-B9A2318C28A8}"/>
              </c:ext>
            </c:extLst>
          </c:dPt>
          <c:dPt>
            <c:idx val="248"/>
            <c:bubble3D val="0"/>
            <c:spPr>
              <a:solidFill>
                <a:srgbClr val="E6B8B7"/>
              </a:solidFill>
              <a:ln w="12700">
                <a:solidFill>
                  <a:srgbClr val="BFBFBF"/>
                </a:solidFill>
              </a:ln>
            </c:spPr>
            <c:extLst>
              <c:ext xmlns:c16="http://schemas.microsoft.com/office/drawing/2014/chart" uri="{C3380CC4-5D6E-409C-BE32-E72D297353CC}">
                <c16:uniqueId val="{000001F1-8201-447A-8956-B9A2318C28A8}"/>
              </c:ext>
            </c:extLst>
          </c:dPt>
          <c:dPt>
            <c:idx val="249"/>
            <c:bubble3D val="0"/>
            <c:spPr>
              <a:solidFill>
                <a:srgbClr val="D8E4BC"/>
              </a:solidFill>
              <a:ln w="12700">
                <a:solidFill>
                  <a:srgbClr val="BFBFBF"/>
                </a:solidFill>
              </a:ln>
            </c:spPr>
            <c:extLst>
              <c:ext xmlns:c16="http://schemas.microsoft.com/office/drawing/2014/chart" uri="{C3380CC4-5D6E-409C-BE32-E72D297353CC}">
                <c16:uniqueId val="{000001F3-8201-447A-8956-B9A2318C28A8}"/>
              </c:ext>
            </c:extLst>
          </c:dPt>
          <c:dPt>
            <c:idx val="250"/>
            <c:bubble3D val="0"/>
            <c:spPr>
              <a:solidFill>
                <a:srgbClr val="FCD5B4"/>
              </a:solidFill>
              <a:ln w="12700">
                <a:solidFill>
                  <a:srgbClr val="BFBFBF"/>
                </a:solidFill>
              </a:ln>
            </c:spPr>
            <c:extLst>
              <c:ext xmlns:c16="http://schemas.microsoft.com/office/drawing/2014/chart" uri="{C3380CC4-5D6E-409C-BE32-E72D297353CC}">
                <c16:uniqueId val="{000001F5-8201-447A-8956-B9A2318C28A8}"/>
              </c:ext>
            </c:extLst>
          </c:dPt>
          <c:dPt>
            <c:idx val="251"/>
            <c:bubble3D val="0"/>
            <c:spPr>
              <a:solidFill>
                <a:srgbClr val="B7DEE8"/>
              </a:solidFill>
              <a:ln w="12700">
                <a:solidFill>
                  <a:srgbClr val="BFBFBF"/>
                </a:solidFill>
              </a:ln>
            </c:spPr>
            <c:extLst>
              <c:ext xmlns:c16="http://schemas.microsoft.com/office/drawing/2014/chart" uri="{C3380CC4-5D6E-409C-BE32-E72D297353CC}">
                <c16:uniqueId val="{000001F7-8201-447A-8956-B9A2318C28A8}"/>
              </c:ext>
            </c:extLst>
          </c:dPt>
          <c:dPt>
            <c:idx val="252"/>
            <c:bubble3D val="0"/>
            <c:spPr>
              <a:solidFill>
                <a:srgbClr val="CCC0DA"/>
              </a:solidFill>
              <a:ln w="12700">
                <a:solidFill>
                  <a:srgbClr val="BFBFBF"/>
                </a:solidFill>
              </a:ln>
            </c:spPr>
            <c:extLst>
              <c:ext xmlns:c16="http://schemas.microsoft.com/office/drawing/2014/chart" uri="{C3380CC4-5D6E-409C-BE32-E72D297353CC}">
                <c16:uniqueId val="{000001F9-8201-447A-8956-B9A2318C28A8}"/>
              </c:ext>
            </c:extLst>
          </c:dPt>
          <c:dPt>
            <c:idx val="253"/>
            <c:bubble3D val="0"/>
            <c:spPr>
              <a:solidFill>
                <a:srgbClr val="8DB4E2"/>
              </a:solidFill>
              <a:ln w="12700">
                <a:solidFill>
                  <a:srgbClr val="BFBFBF"/>
                </a:solidFill>
              </a:ln>
            </c:spPr>
            <c:extLst>
              <c:ext xmlns:c16="http://schemas.microsoft.com/office/drawing/2014/chart" uri="{C3380CC4-5D6E-409C-BE32-E72D297353CC}">
                <c16:uniqueId val="{000001FB-8201-447A-8956-B9A2318C28A8}"/>
              </c:ext>
            </c:extLst>
          </c:dPt>
          <c:dPt>
            <c:idx val="254"/>
            <c:bubble3D val="0"/>
            <c:spPr>
              <a:solidFill>
                <a:srgbClr val="DCE6F1"/>
              </a:solidFill>
              <a:ln w="12700">
                <a:solidFill>
                  <a:srgbClr val="BFBFBF"/>
                </a:solidFill>
              </a:ln>
            </c:spPr>
            <c:extLst>
              <c:ext xmlns:c16="http://schemas.microsoft.com/office/drawing/2014/chart" uri="{C3380CC4-5D6E-409C-BE32-E72D297353CC}">
                <c16:uniqueId val="{000001FD-8201-447A-8956-B9A2318C28A8}"/>
              </c:ext>
            </c:extLst>
          </c:dPt>
          <c:dPt>
            <c:idx val="255"/>
            <c:bubble3D val="0"/>
            <c:spPr>
              <a:solidFill>
                <a:srgbClr val="F2DCDB"/>
              </a:solidFill>
              <a:ln w="12700">
                <a:solidFill>
                  <a:srgbClr val="BFBFBF"/>
                </a:solidFill>
              </a:ln>
            </c:spPr>
            <c:extLst>
              <c:ext xmlns:c16="http://schemas.microsoft.com/office/drawing/2014/chart" uri="{C3380CC4-5D6E-409C-BE32-E72D297353CC}">
                <c16:uniqueId val="{000001FF-8201-447A-8956-B9A2318C28A8}"/>
              </c:ext>
            </c:extLst>
          </c:dPt>
          <c:dPt>
            <c:idx val="256"/>
            <c:bubble3D val="0"/>
            <c:spPr>
              <a:solidFill>
                <a:srgbClr val="EBF1DE"/>
              </a:solidFill>
              <a:ln w="12700">
                <a:solidFill>
                  <a:srgbClr val="BFBFBF"/>
                </a:solidFill>
              </a:ln>
            </c:spPr>
            <c:extLst>
              <c:ext xmlns:c16="http://schemas.microsoft.com/office/drawing/2014/chart" uri="{C3380CC4-5D6E-409C-BE32-E72D297353CC}">
                <c16:uniqueId val="{00000201-8201-447A-8956-B9A2318C28A8}"/>
              </c:ext>
            </c:extLst>
          </c:dPt>
          <c:dPt>
            <c:idx val="257"/>
            <c:bubble3D val="0"/>
            <c:spPr>
              <a:solidFill>
                <a:srgbClr val="FDE9D9"/>
              </a:solidFill>
              <a:ln w="12700">
                <a:solidFill>
                  <a:srgbClr val="BFBFBF"/>
                </a:solidFill>
              </a:ln>
            </c:spPr>
            <c:extLst>
              <c:ext xmlns:c16="http://schemas.microsoft.com/office/drawing/2014/chart" uri="{C3380CC4-5D6E-409C-BE32-E72D297353CC}">
                <c16:uniqueId val="{00000203-8201-447A-8956-B9A2318C28A8}"/>
              </c:ext>
            </c:extLst>
          </c:dPt>
          <c:dPt>
            <c:idx val="258"/>
            <c:bubble3D val="0"/>
            <c:spPr>
              <a:solidFill>
                <a:srgbClr val="DAEEF3"/>
              </a:solidFill>
              <a:ln w="12700">
                <a:solidFill>
                  <a:srgbClr val="BFBFBF"/>
                </a:solidFill>
              </a:ln>
            </c:spPr>
            <c:extLst>
              <c:ext xmlns:c16="http://schemas.microsoft.com/office/drawing/2014/chart" uri="{C3380CC4-5D6E-409C-BE32-E72D297353CC}">
                <c16:uniqueId val="{00000205-8201-447A-8956-B9A2318C28A8}"/>
              </c:ext>
            </c:extLst>
          </c:dPt>
          <c:dPt>
            <c:idx val="259"/>
            <c:bubble3D val="0"/>
            <c:spPr>
              <a:solidFill>
                <a:srgbClr val="E4DFEC"/>
              </a:solidFill>
              <a:ln w="12700">
                <a:solidFill>
                  <a:srgbClr val="BFBFBF"/>
                </a:solidFill>
              </a:ln>
            </c:spPr>
            <c:extLst>
              <c:ext xmlns:c16="http://schemas.microsoft.com/office/drawing/2014/chart" uri="{C3380CC4-5D6E-409C-BE32-E72D297353CC}">
                <c16:uniqueId val="{00000207-8201-447A-8956-B9A2318C28A8}"/>
              </c:ext>
            </c:extLst>
          </c:dPt>
          <c:dPt>
            <c:idx val="260"/>
            <c:bubble3D val="0"/>
            <c:spPr>
              <a:solidFill>
                <a:srgbClr val="95B3D7"/>
              </a:solidFill>
              <a:ln w="12700">
                <a:solidFill>
                  <a:srgbClr val="BFBFBF"/>
                </a:solidFill>
              </a:ln>
            </c:spPr>
            <c:extLst>
              <c:ext xmlns:c16="http://schemas.microsoft.com/office/drawing/2014/chart" uri="{C3380CC4-5D6E-409C-BE32-E72D297353CC}">
                <c16:uniqueId val="{00000209-8201-447A-8956-B9A2318C28A8}"/>
              </c:ext>
            </c:extLst>
          </c:dPt>
          <c:dPt>
            <c:idx val="261"/>
            <c:bubble3D val="0"/>
            <c:spPr>
              <a:solidFill>
                <a:srgbClr val="DA9694"/>
              </a:solidFill>
              <a:ln w="12700">
                <a:solidFill>
                  <a:srgbClr val="BFBFBF"/>
                </a:solidFill>
              </a:ln>
            </c:spPr>
            <c:extLst>
              <c:ext xmlns:c16="http://schemas.microsoft.com/office/drawing/2014/chart" uri="{C3380CC4-5D6E-409C-BE32-E72D297353CC}">
                <c16:uniqueId val="{0000020B-8201-447A-8956-B9A2318C28A8}"/>
              </c:ext>
            </c:extLst>
          </c:dPt>
          <c:dPt>
            <c:idx val="262"/>
            <c:bubble3D val="0"/>
            <c:spPr>
              <a:solidFill>
                <a:srgbClr val="C4D79B"/>
              </a:solidFill>
              <a:ln w="12700">
                <a:solidFill>
                  <a:srgbClr val="BFBFBF"/>
                </a:solidFill>
              </a:ln>
            </c:spPr>
            <c:extLst>
              <c:ext xmlns:c16="http://schemas.microsoft.com/office/drawing/2014/chart" uri="{C3380CC4-5D6E-409C-BE32-E72D297353CC}">
                <c16:uniqueId val="{0000020D-8201-447A-8956-B9A2318C28A8}"/>
              </c:ext>
            </c:extLst>
          </c:dPt>
          <c:dPt>
            <c:idx val="263"/>
            <c:bubble3D val="0"/>
            <c:spPr>
              <a:solidFill>
                <a:srgbClr val="FABF8F"/>
              </a:solidFill>
              <a:ln w="12700">
                <a:solidFill>
                  <a:srgbClr val="BFBFBF"/>
                </a:solidFill>
              </a:ln>
            </c:spPr>
            <c:extLst>
              <c:ext xmlns:c16="http://schemas.microsoft.com/office/drawing/2014/chart" uri="{C3380CC4-5D6E-409C-BE32-E72D297353CC}">
                <c16:uniqueId val="{0000020F-8201-447A-8956-B9A2318C28A8}"/>
              </c:ext>
            </c:extLst>
          </c:dPt>
          <c:dPt>
            <c:idx val="264"/>
            <c:bubble3D val="0"/>
            <c:spPr>
              <a:solidFill>
                <a:srgbClr val="92CDDC"/>
              </a:solidFill>
              <a:ln w="12700">
                <a:solidFill>
                  <a:srgbClr val="BFBFBF"/>
                </a:solidFill>
              </a:ln>
            </c:spPr>
            <c:extLst>
              <c:ext xmlns:c16="http://schemas.microsoft.com/office/drawing/2014/chart" uri="{C3380CC4-5D6E-409C-BE32-E72D297353CC}">
                <c16:uniqueId val="{00000211-8201-447A-8956-B9A2318C28A8}"/>
              </c:ext>
            </c:extLst>
          </c:dPt>
          <c:dPt>
            <c:idx val="265"/>
            <c:bubble3D val="0"/>
            <c:spPr>
              <a:solidFill>
                <a:srgbClr val="B1A0C7"/>
              </a:solidFill>
              <a:ln w="12700">
                <a:solidFill>
                  <a:srgbClr val="BFBFBF"/>
                </a:solidFill>
              </a:ln>
            </c:spPr>
            <c:extLst>
              <c:ext xmlns:c16="http://schemas.microsoft.com/office/drawing/2014/chart" uri="{C3380CC4-5D6E-409C-BE32-E72D297353CC}">
                <c16:uniqueId val="{00000213-8201-447A-8956-B9A2318C28A8}"/>
              </c:ext>
            </c:extLst>
          </c:dPt>
          <c:dPt>
            <c:idx val="266"/>
            <c:bubble3D val="0"/>
            <c:spPr>
              <a:solidFill>
                <a:srgbClr val="538DD5"/>
              </a:solidFill>
              <a:ln w="12700">
                <a:solidFill>
                  <a:srgbClr val="BFBFBF"/>
                </a:solidFill>
              </a:ln>
            </c:spPr>
            <c:extLst>
              <c:ext xmlns:c16="http://schemas.microsoft.com/office/drawing/2014/chart" uri="{C3380CC4-5D6E-409C-BE32-E72D297353CC}">
                <c16:uniqueId val="{00000215-8201-447A-8956-B9A2318C28A8}"/>
              </c:ext>
            </c:extLst>
          </c:dPt>
          <c:dPt>
            <c:idx val="267"/>
            <c:bubble3D val="0"/>
            <c:spPr>
              <a:solidFill>
                <a:srgbClr val="B8CCE4"/>
              </a:solidFill>
              <a:ln w="12700">
                <a:solidFill>
                  <a:srgbClr val="BFBFBF"/>
                </a:solidFill>
              </a:ln>
            </c:spPr>
            <c:extLst>
              <c:ext xmlns:c16="http://schemas.microsoft.com/office/drawing/2014/chart" uri="{C3380CC4-5D6E-409C-BE32-E72D297353CC}">
                <c16:uniqueId val="{00000217-8201-447A-8956-B9A2318C28A8}"/>
              </c:ext>
            </c:extLst>
          </c:dPt>
          <c:dPt>
            <c:idx val="268"/>
            <c:bubble3D val="0"/>
            <c:spPr>
              <a:solidFill>
                <a:srgbClr val="E6B8B7"/>
              </a:solidFill>
              <a:ln w="12700">
                <a:solidFill>
                  <a:srgbClr val="BFBFBF"/>
                </a:solidFill>
              </a:ln>
            </c:spPr>
            <c:extLst>
              <c:ext xmlns:c16="http://schemas.microsoft.com/office/drawing/2014/chart" uri="{C3380CC4-5D6E-409C-BE32-E72D297353CC}">
                <c16:uniqueId val="{00000219-8201-447A-8956-B9A2318C28A8}"/>
              </c:ext>
            </c:extLst>
          </c:dPt>
          <c:dPt>
            <c:idx val="269"/>
            <c:bubble3D val="0"/>
            <c:spPr>
              <a:solidFill>
                <a:srgbClr val="D8E4BC"/>
              </a:solidFill>
              <a:ln w="12700">
                <a:solidFill>
                  <a:srgbClr val="BFBFBF"/>
                </a:solidFill>
              </a:ln>
            </c:spPr>
            <c:extLst>
              <c:ext xmlns:c16="http://schemas.microsoft.com/office/drawing/2014/chart" uri="{C3380CC4-5D6E-409C-BE32-E72D297353CC}">
                <c16:uniqueId val="{0000021B-8201-447A-8956-B9A2318C28A8}"/>
              </c:ext>
            </c:extLst>
          </c:dPt>
          <c:dPt>
            <c:idx val="270"/>
            <c:bubble3D val="0"/>
            <c:spPr>
              <a:solidFill>
                <a:srgbClr val="FCD5B4"/>
              </a:solidFill>
              <a:ln w="12700">
                <a:solidFill>
                  <a:srgbClr val="BFBFBF"/>
                </a:solidFill>
              </a:ln>
            </c:spPr>
            <c:extLst>
              <c:ext xmlns:c16="http://schemas.microsoft.com/office/drawing/2014/chart" uri="{C3380CC4-5D6E-409C-BE32-E72D297353CC}">
                <c16:uniqueId val="{0000021D-8201-447A-8956-B9A2318C28A8}"/>
              </c:ext>
            </c:extLst>
          </c:dPt>
          <c:dPt>
            <c:idx val="271"/>
            <c:bubble3D val="0"/>
            <c:spPr>
              <a:solidFill>
                <a:srgbClr val="B7DEE8"/>
              </a:solidFill>
              <a:ln w="12700">
                <a:solidFill>
                  <a:srgbClr val="BFBFBF"/>
                </a:solidFill>
              </a:ln>
            </c:spPr>
            <c:extLst>
              <c:ext xmlns:c16="http://schemas.microsoft.com/office/drawing/2014/chart" uri="{C3380CC4-5D6E-409C-BE32-E72D297353CC}">
                <c16:uniqueId val="{0000021F-8201-447A-8956-B9A2318C28A8}"/>
              </c:ext>
            </c:extLst>
          </c:dPt>
          <c:dPt>
            <c:idx val="272"/>
            <c:bubble3D val="0"/>
            <c:spPr>
              <a:solidFill>
                <a:srgbClr val="CCC0DA"/>
              </a:solidFill>
              <a:ln w="12700">
                <a:solidFill>
                  <a:srgbClr val="BFBFBF"/>
                </a:solidFill>
              </a:ln>
            </c:spPr>
            <c:extLst>
              <c:ext xmlns:c16="http://schemas.microsoft.com/office/drawing/2014/chart" uri="{C3380CC4-5D6E-409C-BE32-E72D297353CC}">
                <c16:uniqueId val="{00000221-8201-447A-8956-B9A2318C28A8}"/>
              </c:ext>
            </c:extLst>
          </c:dPt>
          <c:dPt>
            <c:idx val="273"/>
            <c:bubble3D val="0"/>
            <c:spPr>
              <a:solidFill>
                <a:srgbClr val="8DB4E2"/>
              </a:solidFill>
              <a:ln w="12700">
                <a:solidFill>
                  <a:srgbClr val="BFBFBF"/>
                </a:solidFill>
              </a:ln>
            </c:spPr>
            <c:extLst>
              <c:ext xmlns:c16="http://schemas.microsoft.com/office/drawing/2014/chart" uri="{C3380CC4-5D6E-409C-BE32-E72D297353CC}">
                <c16:uniqueId val="{00000223-8201-447A-8956-B9A2318C28A8}"/>
              </c:ext>
            </c:extLst>
          </c:dPt>
          <c:dPt>
            <c:idx val="274"/>
            <c:bubble3D val="0"/>
            <c:spPr>
              <a:solidFill>
                <a:srgbClr val="DCE6F1"/>
              </a:solidFill>
              <a:ln w="12700">
                <a:solidFill>
                  <a:srgbClr val="BFBFBF"/>
                </a:solidFill>
              </a:ln>
            </c:spPr>
            <c:extLst>
              <c:ext xmlns:c16="http://schemas.microsoft.com/office/drawing/2014/chart" uri="{C3380CC4-5D6E-409C-BE32-E72D297353CC}">
                <c16:uniqueId val="{00000225-8201-447A-8956-B9A2318C28A8}"/>
              </c:ext>
            </c:extLst>
          </c:dPt>
          <c:dPt>
            <c:idx val="275"/>
            <c:bubble3D val="0"/>
            <c:spPr>
              <a:solidFill>
                <a:srgbClr val="F2DCDB"/>
              </a:solidFill>
              <a:ln w="12700">
                <a:solidFill>
                  <a:srgbClr val="BFBFBF"/>
                </a:solidFill>
              </a:ln>
            </c:spPr>
            <c:extLst>
              <c:ext xmlns:c16="http://schemas.microsoft.com/office/drawing/2014/chart" uri="{C3380CC4-5D6E-409C-BE32-E72D297353CC}">
                <c16:uniqueId val="{00000227-8201-447A-8956-B9A2318C28A8}"/>
              </c:ext>
            </c:extLst>
          </c:dPt>
          <c:dPt>
            <c:idx val="276"/>
            <c:bubble3D val="0"/>
            <c:spPr>
              <a:solidFill>
                <a:srgbClr val="EBF1DE"/>
              </a:solidFill>
              <a:ln w="12700">
                <a:solidFill>
                  <a:srgbClr val="BFBFBF"/>
                </a:solidFill>
              </a:ln>
            </c:spPr>
            <c:extLst>
              <c:ext xmlns:c16="http://schemas.microsoft.com/office/drawing/2014/chart" uri="{C3380CC4-5D6E-409C-BE32-E72D297353CC}">
                <c16:uniqueId val="{00000229-8201-447A-8956-B9A2318C28A8}"/>
              </c:ext>
            </c:extLst>
          </c:dPt>
          <c:dPt>
            <c:idx val="277"/>
            <c:bubble3D val="0"/>
            <c:spPr>
              <a:solidFill>
                <a:srgbClr val="FDE9D9"/>
              </a:solidFill>
              <a:ln w="12700">
                <a:solidFill>
                  <a:srgbClr val="BFBFBF"/>
                </a:solidFill>
              </a:ln>
            </c:spPr>
            <c:extLst>
              <c:ext xmlns:c16="http://schemas.microsoft.com/office/drawing/2014/chart" uri="{C3380CC4-5D6E-409C-BE32-E72D297353CC}">
                <c16:uniqueId val="{0000022B-8201-447A-8956-B9A2318C28A8}"/>
              </c:ext>
            </c:extLst>
          </c:dPt>
          <c:dPt>
            <c:idx val="278"/>
            <c:bubble3D val="0"/>
            <c:spPr>
              <a:solidFill>
                <a:srgbClr val="DAEEF3"/>
              </a:solidFill>
              <a:ln w="12700">
                <a:solidFill>
                  <a:srgbClr val="BFBFBF"/>
                </a:solidFill>
              </a:ln>
            </c:spPr>
            <c:extLst>
              <c:ext xmlns:c16="http://schemas.microsoft.com/office/drawing/2014/chart" uri="{C3380CC4-5D6E-409C-BE32-E72D297353CC}">
                <c16:uniqueId val="{0000022D-8201-447A-8956-B9A2318C28A8}"/>
              </c:ext>
            </c:extLst>
          </c:dPt>
          <c:dPt>
            <c:idx val="279"/>
            <c:bubble3D val="0"/>
            <c:spPr>
              <a:solidFill>
                <a:srgbClr val="E4DFEC"/>
              </a:solidFill>
              <a:ln w="12700">
                <a:solidFill>
                  <a:srgbClr val="BFBFBF"/>
                </a:solidFill>
              </a:ln>
            </c:spPr>
            <c:extLst>
              <c:ext xmlns:c16="http://schemas.microsoft.com/office/drawing/2014/chart" uri="{C3380CC4-5D6E-409C-BE32-E72D297353CC}">
                <c16:uniqueId val="{0000022F-8201-447A-8956-B9A2318C28A8}"/>
              </c:ext>
            </c:extLst>
          </c:dPt>
          <c:dPt>
            <c:idx val="280"/>
            <c:bubble3D val="0"/>
            <c:spPr>
              <a:solidFill>
                <a:srgbClr val="95B3D7"/>
              </a:solidFill>
              <a:ln w="12700">
                <a:solidFill>
                  <a:srgbClr val="BFBFBF"/>
                </a:solidFill>
              </a:ln>
            </c:spPr>
            <c:extLst>
              <c:ext xmlns:c16="http://schemas.microsoft.com/office/drawing/2014/chart" uri="{C3380CC4-5D6E-409C-BE32-E72D297353CC}">
                <c16:uniqueId val="{00000231-8201-447A-8956-B9A2318C28A8}"/>
              </c:ext>
            </c:extLst>
          </c:dPt>
          <c:dPt>
            <c:idx val="281"/>
            <c:bubble3D val="0"/>
            <c:spPr>
              <a:solidFill>
                <a:srgbClr val="DA9694"/>
              </a:solidFill>
              <a:ln w="12700">
                <a:solidFill>
                  <a:srgbClr val="BFBFBF"/>
                </a:solidFill>
              </a:ln>
            </c:spPr>
            <c:extLst>
              <c:ext xmlns:c16="http://schemas.microsoft.com/office/drawing/2014/chart" uri="{C3380CC4-5D6E-409C-BE32-E72D297353CC}">
                <c16:uniqueId val="{00000233-8201-447A-8956-B9A2318C28A8}"/>
              </c:ext>
            </c:extLst>
          </c:dPt>
          <c:dPt>
            <c:idx val="282"/>
            <c:bubble3D val="0"/>
            <c:spPr>
              <a:solidFill>
                <a:srgbClr val="C4D79B"/>
              </a:solidFill>
              <a:ln w="12700">
                <a:solidFill>
                  <a:srgbClr val="BFBFBF"/>
                </a:solidFill>
              </a:ln>
            </c:spPr>
            <c:extLst>
              <c:ext xmlns:c16="http://schemas.microsoft.com/office/drawing/2014/chart" uri="{C3380CC4-5D6E-409C-BE32-E72D297353CC}">
                <c16:uniqueId val="{00000235-8201-447A-8956-B9A2318C28A8}"/>
              </c:ext>
            </c:extLst>
          </c:dPt>
          <c:dPt>
            <c:idx val="283"/>
            <c:bubble3D val="0"/>
            <c:spPr>
              <a:solidFill>
                <a:srgbClr val="FABF8F"/>
              </a:solidFill>
              <a:ln w="12700">
                <a:solidFill>
                  <a:srgbClr val="BFBFBF"/>
                </a:solidFill>
              </a:ln>
            </c:spPr>
            <c:extLst>
              <c:ext xmlns:c16="http://schemas.microsoft.com/office/drawing/2014/chart" uri="{C3380CC4-5D6E-409C-BE32-E72D297353CC}">
                <c16:uniqueId val="{00000237-8201-447A-8956-B9A2318C28A8}"/>
              </c:ext>
            </c:extLst>
          </c:dPt>
          <c:dPt>
            <c:idx val="284"/>
            <c:bubble3D val="0"/>
            <c:spPr>
              <a:solidFill>
                <a:srgbClr val="92CDDC"/>
              </a:solidFill>
              <a:ln w="12700">
                <a:solidFill>
                  <a:srgbClr val="BFBFBF"/>
                </a:solidFill>
              </a:ln>
            </c:spPr>
            <c:extLst>
              <c:ext xmlns:c16="http://schemas.microsoft.com/office/drawing/2014/chart" uri="{C3380CC4-5D6E-409C-BE32-E72D297353CC}">
                <c16:uniqueId val="{00000239-8201-447A-8956-B9A2318C28A8}"/>
              </c:ext>
            </c:extLst>
          </c:dPt>
          <c:dPt>
            <c:idx val="285"/>
            <c:bubble3D val="0"/>
            <c:spPr>
              <a:solidFill>
                <a:srgbClr val="B1A0C7"/>
              </a:solidFill>
              <a:ln w="12700">
                <a:solidFill>
                  <a:srgbClr val="BFBFBF"/>
                </a:solidFill>
              </a:ln>
            </c:spPr>
            <c:extLst>
              <c:ext xmlns:c16="http://schemas.microsoft.com/office/drawing/2014/chart" uri="{C3380CC4-5D6E-409C-BE32-E72D297353CC}">
                <c16:uniqueId val="{0000023B-8201-447A-8956-B9A2318C28A8}"/>
              </c:ext>
            </c:extLst>
          </c:dPt>
          <c:dPt>
            <c:idx val="286"/>
            <c:bubble3D val="0"/>
            <c:spPr>
              <a:solidFill>
                <a:srgbClr val="538DD5"/>
              </a:solidFill>
              <a:ln w="12700">
                <a:solidFill>
                  <a:srgbClr val="BFBFBF"/>
                </a:solidFill>
              </a:ln>
            </c:spPr>
            <c:extLst>
              <c:ext xmlns:c16="http://schemas.microsoft.com/office/drawing/2014/chart" uri="{C3380CC4-5D6E-409C-BE32-E72D297353CC}">
                <c16:uniqueId val="{0000023D-8201-447A-8956-B9A2318C28A8}"/>
              </c:ext>
            </c:extLst>
          </c:dPt>
          <c:dPt>
            <c:idx val="287"/>
            <c:bubble3D val="0"/>
            <c:spPr>
              <a:solidFill>
                <a:srgbClr val="B8CCE4"/>
              </a:solidFill>
              <a:ln w="12700">
                <a:solidFill>
                  <a:srgbClr val="BFBFBF"/>
                </a:solidFill>
              </a:ln>
            </c:spPr>
            <c:extLst>
              <c:ext xmlns:c16="http://schemas.microsoft.com/office/drawing/2014/chart" uri="{C3380CC4-5D6E-409C-BE32-E72D297353CC}">
                <c16:uniqueId val="{0000023F-8201-447A-8956-B9A2318C28A8}"/>
              </c:ext>
            </c:extLst>
          </c:dPt>
          <c:dPt>
            <c:idx val="288"/>
            <c:bubble3D val="0"/>
            <c:spPr>
              <a:solidFill>
                <a:srgbClr val="E6B8B7"/>
              </a:solidFill>
              <a:ln w="12700">
                <a:solidFill>
                  <a:srgbClr val="BFBFBF"/>
                </a:solidFill>
              </a:ln>
            </c:spPr>
            <c:extLst>
              <c:ext xmlns:c16="http://schemas.microsoft.com/office/drawing/2014/chart" uri="{C3380CC4-5D6E-409C-BE32-E72D297353CC}">
                <c16:uniqueId val="{00000241-8201-447A-8956-B9A2318C28A8}"/>
              </c:ext>
            </c:extLst>
          </c:dPt>
          <c:dPt>
            <c:idx val="289"/>
            <c:bubble3D val="0"/>
            <c:spPr>
              <a:solidFill>
                <a:srgbClr val="D8E4BC"/>
              </a:solidFill>
              <a:ln w="12700">
                <a:solidFill>
                  <a:srgbClr val="BFBFBF"/>
                </a:solidFill>
              </a:ln>
            </c:spPr>
            <c:extLst>
              <c:ext xmlns:c16="http://schemas.microsoft.com/office/drawing/2014/chart" uri="{C3380CC4-5D6E-409C-BE32-E72D297353CC}">
                <c16:uniqueId val="{00000243-8201-447A-8956-B9A2318C28A8}"/>
              </c:ext>
            </c:extLst>
          </c:dPt>
          <c:dPt>
            <c:idx val="290"/>
            <c:bubble3D val="0"/>
            <c:spPr>
              <a:solidFill>
                <a:srgbClr val="FCD5B4"/>
              </a:solidFill>
              <a:ln w="12700">
                <a:solidFill>
                  <a:srgbClr val="BFBFBF"/>
                </a:solidFill>
              </a:ln>
            </c:spPr>
            <c:extLst>
              <c:ext xmlns:c16="http://schemas.microsoft.com/office/drawing/2014/chart" uri="{C3380CC4-5D6E-409C-BE32-E72D297353CC}">
                <c16:uniqueId val="{00000245-8201-447A-8956-B9A2318C28A8}"/>
              </c:ext>
            </c:extLst>
          </c:dPt>
          <c:dPt>
            <c:idx val="291"/>
            <c:bubble3D val="0"/>
            <c:spPr>
              <a:solidFill>
                <a:srgbClr val="B7DEE8"/>
              </a:solidFill>
              <a:ln w="12700">
                <a:solidFill>
                  <a:srgbClr val="BFBFBF"/>
                </a:solidFill>
              </a:ln>
            </c:spPr>
            <c:extLst>
              <c:ext xmlns:c16="http://schemas.microsoft.com/office/drawing/2014/chart" uri="{C3380CC4-5D6E-409C-BE32-E72D297353CC}">
                <c16:uniqueId val="{00000247-8201-447A-8956-B9A2318C28A8}"/>
              </c:ext>
            </c:extLst>
          </c:dPt>
          <c:dPt>
            <c:idx val="292"/>
            <c:bubble3D val="0"/>
            <c:spPr>
              <a:solidFill>
                <a:srgbClr val="CCC0DA"/>
              </a:solidFill>
              <a:ln w="12700">
                <a:solidFill>
                  <a:srgbClr val="BFBFBF"/>
                </a:solidFill>
              </a:ln>
            </c:spPr>
            <c:extLst>
              <c:ext xmlns:c16="http://schemas.microsoft.com/office/drawing/2014/chart" uri="{C3380CC4-5D6E-409C-BE32-E72D297353CC}">
                <c16:uniqueId val="{00000249-8201-447A-8956-B9A2318C28A8}"/>
              </c:ext>
            </c:extLst>
          </c:dPt>
          <c:dPt>
            <c:idx val="293"/>
            <c:bubble3D val="0"/>
            <c:spPr>
              <a:solidFill>
                <a:srgbClr val="8DB4E2"/>
              </a:solidFill>
              <a:ln w="12700">
                <a:solidFill>
                  <a:srgbClr val="BFBFBF"/>
                </a:solidFill>
              </a:ln>
            </c:spPr>
            <c:extLst>
              <c:ext xmlns:c16="http://schemas.microsoft.com/office/drawing/2014/chart" uri="{C3380CC4-5D6E-409C-BE32-E72D297353CC}">
                <c16:uniqueId val="{0000024B-8201-447A-8956-B9A2318C28A8}"/>
              </c:ext>
            </c:extLst>
          </c:dPt>
          <c:dPt>
            <c:idx val="294"/>
            <c:bubble3D val="0"/>
            <c:spPr>
              <a:solidFill>
                <a:srgbClr val="DCE6F1"/>
              </a:solidFill>
              <a:ln w="12700">
                <a:solidFill>
                  <a:srgbClr val="BFBFBF"/>
                </a:solidFill>
              </a:ln>
            </c:spPr>
            <c:extLst>
              <c:ext xmlns:c16="http://schemas.microsoft.com/office/drawing/2014/chart" uri="{C3380CC4-5D6E-409C-BE32-E72D297353CC}">
                <c16:uniqueId val="{0000024D-8201-447A-8956-B9A2318C28A8}"/>
              </c:ext>
            </c:extLst>
          </c:dPt>
          <c:dPt>
            <c:idx val="295"/>
            <c:bubble3D val="0"/>
            <c:spPr>
              <a:solidFill>
                <a:srgbClr val="F2DCDB"/>
              </a:solidFill>
              <a:ln w="12700">
                <a:solidFill>
                  <a:srgbClr val="BFBFBF"/>
                </a:solidFill>
              </a:ln>
            </c:spPr>
            <c:extLst>
              <c:ext xmlns:c16="http://schemas.microsoft.com/office/drawing/2014/chart" uri="{C3380CC4-5D6E-409C-BE32-E72D297353CC}">
                <c16:uniqueId val="{0000024F-8201-447A-8956-B9A2318C28A8}"/>
              </c:ext>
            </c:extLst>
          </c:dPt>
          <c:dPt>
            <c:idx val="296"/>
            <c:bubble3D val="0"/>
            <c:spPr>
              <a:solidFill>
                <a:srgbClr val="EBF1DE"/>
              </a:solidFill>
              <a:ln w="12700">
                <a:solidFill>
                  <a:srgbClr val="BFBFBF"/>
                </a:solidFill>
              </a:ln>
            </c:spPr>
            <c:extLst>
              <c:ext xmlns:c16="http://schemas.microsoft.com/office/drawing/2014/chart" uri="{C3380CC4-5D6E-409C-BE32-E72D297353CC}">
                <c16:uniqueId val="{00000251-8201-447A-8956-B9A2318C28A8}"/>
              </c:ext>
            </c:extLst>
          </c:dPt>
          <c:dPt>
            <c:idx val="297"/>
            <c:bubble3D val="0"/>
            <c:spPr>
              <a:solidFill>
                <a:srgbClr val="FDE9D9"/>
              </a:solidFill>
              <a:ln w="12700">
                <a:solidFill>
                  <a:srgbClr val="BFBFBF"/>
                </a:solidFill>
              </a:ln>
            </c:spPr>
            <c:extLst>
              <c:ext xmlns:c16="http://schemas.microsoft.com/office/drawing/2014/chart" uri="{C3380CC4-5D6E-409C-BE32-E72D297353CC}">
                <c16:uniqueId val="{00000253-8201-447A-8956-B9A2318C28A8}"/>
              </c:ext>
            </c:extLst>
          </c:dPt>
          <c:dPt>
            <c:idx val="298"/>
            <c:bubble3D val="0"/>
            <c:spPr>
              <a:solidFill>
                <a:srgbClr val="DAEEF3"/>
              </a:solidFill>
              <a:ln w="12700">
                <a:solidFill>
                  <a:srgbClr val="BFBFBF"/>
                </a:solidFill>
              </a:ln>
            </c:spPr>
            <c:extLst>
              <c:ext xmlns:c16="http://schemas.microsoft.com/office/drawing/2014/chart" uri="{C3380CC4-5D6E-409C-BE32-E72D297353CC}">
                <c16:uniqueId val="{00000255-8201-447A-8956-B9A2318C28A8}"/>
              </c:ext>
            </c:extLst>
          </c:dPt>
          <c:dPt>
            <c:idx val="299"/>
            <c:bubble3D val="0"/>
            <c:spPr>
              <a:solidFill>
                <a:srgbClr val="E4DFEC"/>
              </a:solidFill>
              <a:ln w="12700">
                <a:solidFill>
                  <a:srgbClr val="BFBFBF"/>
                </a:solidFill>
              </a:ln>
            </c:spPr>
            <c:extLst>
              <c:ext xmlns:c16="http://schemas.microsoft.com/office/drawing/2014/chart" uri="{C3380CC4-5D6E-409C-BE32-E72D297353CC}">
                <c16:uniqueId val="{00000257-8201-447A-8956-B9A2318C28A8}"/>
              </c:ext>
            </c:extLst>
          </c:dPt>
          <c:dPt>
            <c:idx val="300"/>
            <c:bubble3D val="0"/>
            <c:spPr>
              <a:solidFill>
                <a:srgbClr val="95B3D7"/>
              </a:solidFill>
              <a:ln w="12700">
                <a:solidFill>
                  <a:srgbClr val="BFBFBF"/>
                </a:solidFill>
              </a:ln>
            </c:spPr>
            <c:extLst>
              <c:ext xmlns:c16="http://schemas.microsoft.com/office/drawing/2014/chart" uri="{C3380CC4-5D6E-409C-BE32-E72D297353CC}">
                <c16:uniqueId val="{00000259-8201-447A-8956-B9A2318C28A8}"/>
              </c:ext>
            </c:extLst>
          </c:dPt>
          <c:dPt>
            <c:idx val="301"/>
            <c:bubble3D val="0"/>
            <c:spPr>
              <a:solidFill>
                <a:srgbClr val="DA9694"/>
              </a:solidFill>
              <a:ln w="12700">
                <a:solidFill>
                  <a:srgbClr val="BFBFBF"/>
                </a:solidFill>
              </a:ln>
            </c:spPr>
            <c:extLst>
              <c:ext xmlns:c16="http://schemas.microsoft.com/office/drawing/2014/chart" uri="{C3380CC4-5D6E-409C-BE32-E72D297353CC}">
                <c16:uniqueId val="{0000025B-8201-447A-8956-B9A2318C28A8}"/>
              </c:ext>
            </c:extLst>
          </c:dPt>
          <c:dPt>
            <c:idx val="302"/>
            <c:bubble3D val="0"/>
            <c:spPr>
              <a:solidFill>
                <a:srgbClr val="C4D79B"/>
              </a:solidFill>
              <a:ln w="12700">
                <a:solidFill>
                  <a:srgbClr val="BFBFBF"/>
                </a:solidFill>
              </a:ln>
            </c:spPr>
            <c:extLst>
              <c:ext xmlns:c16="http://schemas.microsoft.com/office/drawing/2014/chart" uri="{C3380CC4-5D6E-409C-BE32-E72D297353CC}">
                <c16:uniqueId val="{0000025D-8201-447A-8956-B9A2318C28A8}"/>
              </c:ext>
            </c:extLst>
          </c:dPt>
          <c:dPt>
            <c:idx val="303"/>
            <c:bubble3D val="0"/>
            <c:spPr>
              <a:solidFill>
                <a:srgbClr val="FABF8F"/>
              </a:solidFill>
              <a:ln w="12700">
                <a:solidFill>
                  <a:srgbClr val="BFBFBF"/>
                </a:solidFill>
              </a:ln>
            </c:spPr>
            <c:extLst>
              <c:ext xmlns:c16="http://schemas.microsoft.com/office/drawing/2014/chart" uri="{C3380CC4-5D6E-409C-BE32-E72D297353CC}">
                <c16:uniqueId val="{0000025F-8201-447A-8956-B9A2318C28A8}"/>
              </c:ext>
            </c:extLst>
          </c:dPt>
          <c:dPt>
            <c:idx val="304"/>
            <c:bubble3D val="0"/>
            <c:spPr>
              <a:solidFill>
                <a:srgbClr val="92CDDC"/>
              </a:solidFill>
              <a:ln w="12700">
                <a:solidFill>
                  <a:srgbClr val="BFBFBF"/>
                </a:solidFill>
              </a:ln>
            </c:spPr>
            <c:extLst>
              <c:ext xmlns:c16="http://schemas.microsoft.com/office/drawing/2014/chart" uri="{C3380CC4-5D6E-409C-BE32-E72D297353CC}">
                <c16:uniqueId val="{00000261-8201-447A-8956-B9A2318C28A8}"/>
              </c:ext>
            </c:extLst>
          </c:dPt>
          <c:dPt>
            <c:idx val="305"/>
            <c:bubble3D val="0"/>
            <c:spPr>
              <a:solidFill>
                <a:srgbClr val="B1A0C7"/>
              </a:solidFill>
              <a:ln w="12700">
                <a:solidFill>
                  <a:srgbClr val="BFBFBF"/>
                </a:solidFill>
              </a:ln>
            </c:spPr>
            <c:extLst>
              <c:ext xmlns:c16="http://schemas.microsoft.com/office/drawing/2014/chart" uri="{C3380CC4-5D6E-409C-BE32-E72D297353CC}">
                <c16:uniqueId val="{00000263-8201-447A-8956-B9A2318C28A8}"/>
              </c:ext>
            </c:extLst>
          </c:dPt>
          <c:dPt>
            <c:idx val="306"/>
            <c:bubble3D val="0"/>
            <c:spPr>
              <a:solidFill>
                <a:srgbClr val="538DD5"/>
              </a:solidFill>
              <a:ln w="12700">
                <a:solidFill>
                  <a:srgbClr val="BFBFBF"/>
                </a:solidFill>
              </a:ln>
            </c:spPr>
            <c:extLst>
              <c:ext xmlns:c16="http://schemas.microsoft.com/office/drawing/2014/chart" uri="{C3380CC4-5D6E-409C-BE32-E72D297353CC}">
                <c16:uniqueId val="{00000265-8201-447A-8956-B9A2318C28A8}"/>
              </c:ext>
            </c:extLst>
          </c:dPt>
          <c:dPt>
            <c:idx val="307"/>
            <c:bubble3D val="0"/>
            <c:spPr>
              <a:solidFill>
                <a:srgbClr val="B8CCE4"/>
              </a:solidFill>
              <a:ln w="12700">
                <a:solidFill>
                  <a:srgbClr val="BFBFBF"/>
                </a:solidFill>
              </a:ln>
            </c:spPr>
            <c:extLst>
              <c:ext xmlns:c16="http://schemas.microsoft.com/office/drawing/2014/chart" uri="{C3380CC4-5D6E-409C-BE32-E72D297353CC}">
                <c16:uniqueId val="{00000267-8201-447A-8956-B9A2318C28A8}"/>
              </c:ext>
            </c:extLst>
          </c:dPt>
          <c:dPt>
            <c:idx val="308"/>
            <c:bubble3D val="0"/>
            <c:spPr>
              <a:solidFill>
                <a:srgbClr val="E6B8B7"/>
              </a:solidFill>
              <a:ln w="12700">
                <a:solidFill>
                  <a:srgbClr val="BFBFBF"/>
                </a:solidFill>
              </a:ln>
            </c:spPr>
            <c:extLst>
              <c:ext xmlns:c16="http://schemas.microsoft.com/office/drawing/2014/chart" uri="{C3380CC4-5D6E-409C-BE32-E72D297353CC}">
                <c16:uniqueId val="{00000269-8201-447A-8956-B9A2318C28A8}"/>
              </c:ext>
            </c:extLst>
          </c:dPt>
          <c:dPt>
            <c:idx val="309"/>
            <c:bubble3D val="0"/>
            <c:spPr>
              <a:solidFill>
                <a:srgbClr val="D8E4BC"/>
              </a:solidFill>
              <a:ln w="12700">
                <a:solidFill>
                  <a:srgbClr val="BFBFBF"/>
                </a:solidFill>
              </a:ln>
            </c:spPr>
            <c:extLst>
              <c:ext xmlns:c16="http://schemas.microsoft.com/office/drawing/2014/chart" uri="{C3380CC4-5D6E-409C-BE32-E72D297353CC}">
                <c16:uniqueId val="{0000026B-8201-447A-8956-B9A2318C28A8}"/>
              </c:ext>
            </c:extLst>
          </c:dPt>
          <c:dPt>
            <c:idx val="310"/>
            <c:bubble3D val="0"/>
            <c:spPr>
              <a:solidFill>
                <a:srgbClr val="FCD5B4"/>
              </a:solidFill>
              <a:ln w="12700">
                <a:solidFill>
                  <a:srgbClr val="BFBFBF"/>
                </a:solidFill>
              </a:ln>
            </c:spPr>
            <c:extLst>
              <c:ext xmlns:c16="http://schemas.microsoft.com/office/drawing/2014/chart" uri="{C3380CC4-5D6E-409C-BE32-E72D297353CC}">
                <c16:uniqueId val="{0000026D-8201-447A-8956-B9A2318C28A8}"/>
              </c:ext>
            </c:extLst>
          </c:dPt>
          <c:dPt>
            <c:idx val="311"/>
            <c:bubble3D val="0"/>
            <c:spPr>
              <a:solidFill>
                <a:srgbClr val="B7DEE8"/>
              </a:solidFill>
              <a:ln w="12700">
                <a:solidFill>
                  <a:srgbClr val="BFBFBF"/>
                </a:solidFill>
              </a:ln>
            </c:spPr>
            <c:extLst>
              <c:ext xmlns:c16="http://schemas.microsoft.com/office/drawing/2014/chart" uri="{C3380CC4-5D6E-409C-BE32-E72D297353CC}">
                <c16:uniqueId val="{0000026F-8201-447A-8956-B9A2318C28A8}"/>
              </c:ext>
            </c:extLst>
          </c:dPt>
          <c:dPt>
            <c:idx val="312"/>
            <c:bubble3D val="0"/>
            <c:spPr>
              <a:solidFill>
                <a:srgbClr val="CCC0DA"/>
              </a:solidFill>
              <a:ln w="12700">
                <a:solidFill>
                  <a:srgbClr val="BFBFBF"/>
                </a:solidFill>
              </a:ln>
            </c:spPr>
            <c:extLst>
              <c:ext xmlns:c16="http://schemas.microsoft.com/office/drawing/2014/chart" uri="{C3380CC4-5D6E-409C-BE32-E72D297353CC}">
                <c16:uniqueId val="{00000271-8201-447A-8956-B9A2318C28A8}"/>
              </c:ext>
            </c:extLst>
          </c:dPt>
          <c:dPt>
            <c:idx val="313"/>
            <c:bubble3D val="0"/>
            <c:spPr>
              <a:solidFill>
                <a:srgbClr val="8DB4E2"/>
              </a:solidFill>
              <a:ln w="12700">
                <a:solidFill>
                  <a:srgbClr val="BFBFBF"/>
                </a:solidFill>
              </a:ln>
            </c:spPr>
            <c:extLst>
              <c:ext xmlns:c16="http://schemas.microsoft.com/office/drawing/2014/chart" uri="{C3380CC4-5D6E-409C-BE32-E72D297353CC}">
                <c16:uniqueId val="{00000273-8201-447A-8956-B9A2318C28A8}"/>
              </c:ext>
            </c:extLst>
          </c:dPt>
          <c:dPt>
            <c:idx val="314"/>
            <c:bubble3D val="0"/>
            <c:spPr>
              <a:solidFill>
                <a:srgbClr val="DCE6F1"/>
              </a:solidFill>
              <a:ln w="12700">
                <a:solidFill>
                  <a:srgbClr val="BFBFBF"/>
                </a:solidFill>
              </a:ln>
            </c:spPr>
            <c:extLst>
              <c:ext xmlns:c16="http://schemas.microsoft.com/office/drawing/2014/chart" uri="{C3380CC4-5D6E-409C-BE32-E72D297353CC}">
                <c16:uniqueId val="{00000275-8201-447A-8956-B9A2318C28A8}"/>
              </c:ext>
            </c:extLst>
          </c:dPt>
          <c:dPt>
            <c:idx val="315"/>
            <c:bubble3D val="0"/>
            <c:spPr>
              <a:solidFill>
                <a:srgbClr val="F2DCDB"/>
              </a:solidFill>
              <a:ln w="12700">
                <a:solidFill>
                  <a:srgbClr val="BFBFBF"/>
                </a:solidFill>
              </a:ln>
            </c:spPr>
            <c:extLst>
              <c:ext xmlns:c16="http://schemas.microsoft.com/office/drawing/2014/chart" uri="{C3380CC4-5D6E-409C-BE32-E72D297353CC}">
                <c16:uniqueId val="{00000277-8201-447A-8956-B9A2318C28A8}"/>
              </c:ext>
            </c:extLst>
          </c:dPt>
          <c:dPt>
            <c:idx val="316"/>
            <c:bubble3D val="0"/>
            <c:spPr>
              <a:solidFill>
                <a:srgbClr val="EBF1DE"/>
              </a:solidFill>
              <a:ln w="12700">
                <a:solidFill>
                  <a:srgbClr val="BFBFBF"/>
                </a:solidFill>
              </a:ln>
            </c:spPr>
            <c:extLst>
              <c:ext xmlns:c16="http://schemas.microsoft.com/office/drawing/2014/chart" uri="{C3380CC4-5D6E-409C-BE32-E72D297353CC}">
                <c16:uniqueId val="{00000279-8201-447A-8956-B9A2318C28A8}"/>
              </c:ext>
            </c:extLst>
          </c:dPt>
          <c:dPt>
            <c:idx val="317"/>
            <c:bubble3D val="0"/>
            <c:spPr>
              <a:solidFill>
                <a:srgbClr val="FDE9D9"/>
              </a:solidFill>
              <a:ln w="12700">
                <a:solidFill>
                  <a:srgbClr val="BFBFBF"/>
                </a:solidFill>
              </a:ln>
            </c:spPr>
            <c:extLst>
              <c:ext xmlns:c16="http://schemas.microsoft.com/office/drawing/2014/chart" uri="{C3380CC4-5D6E-409C-BE32-E72D297353CC}">
                <c16:uniqueId val="{0000027B-8201-447A-8956-B9A2318C28A8}"/>
              </c:ext>
            </c:extLst>
          </c:dPt>
          <c:dPt>
            <c:idx val="318"/>
            <c:bubble3D val="0"/>
            <c:spPr>
              <a:solidFill>
                <a:srgbClr val="DAEEF3"/>
              </a:solidFill>
              <a:ln w="12700">
                <a:solidFill>
                  <a:srgbClr val="BFBFBF"/>
                </a:solidFill>
              </a:ln>
            </c:spPr>
            <c:extLst>
              <c:ext xmlns:c16="http://schemas.microsoft.com/office/drawing/2014/chart" uri="{C3380CC4-5D6E-409C-BE32-E72D297353CC}">
                <c16:uniqueId val="{0000027D-8201-447A-8956-B9A2318C28A8}"/>
              </c:ext>
            </c:extLst>
          </c:dPt>
          <c:dPt>
            <c:idx val="319"/>
            <c:bubble3D val="0"/>
            <c:spPr>
              <a:solidFill>
                <a:srgbClr val="E4DFEC"/>
              </a:solidFill>
              <a:ln w="12700">
                <a:solidFill>
                  <a:srgbClr val="BFBFBF"/>
                </a:solidFill>
              </a:ln>
            </c:spPr>
            <c:extLst>
              <c:ext xmlns:c16="http://schemas.microsoft.com/office/drawing/2014/chart" uri="{C3380CC4-5D6E-409C-BE32-E72D297353CC}">
                <c16:uniqueId val="{0000027F-8201-447A-8956-B9A2318C28A8}"/>
              </c:ext>
            </c:extLst>
          </c:dPt>
          <c:dPt>
            <c:idx val="320"/>
            <c:bubble3D val="0"/>
            <c:spPr>
              <a:solidFill>
                <a:srgbClr val="95B3D7"/>
              </a:solidFill>
              <a:ln w="12700">
                <a:solidFill>
                  <a:srgbClr val="BFBFBF"/>
                </a:solidFill>
              </a:ln>
            </c:spPr>
            <c:extLst>
              <c:ext xmlns:c16="http://schemas.microsoft.com/office/drawing/2014/chart" uri="{C3380CC4-5D6E-409C-BE32-E72D297353CC}">
                <c16:uniqueId val="{00000281-8201-447A-8956-B9A2318C28A8}"/>
              </c:ext>
            </c:extLst>
          </c:dPt>
          <c:dPt>
            <c:idx val="321"/>
            <c:bubble3D val="0"/>
            <c:spPr>
              <a:solidFill>
                <a:srgbClr val="DA9694"/>
              </a:solidFill>
              <a:ln w="12700">
                <a:solidFill>
                  <a:srgbClr val="BFBFBF"/>
                </a:solidFill>
              </a:ln>
            </c:spPr>
            <c:extLst>
              <c:ext xmlns:c16="http://schemas.microsoft.com/office/drawing/2014/chart" uri="{C3380CC4-5D6E-409C-BE32-E72D297353CC}">
                <c16:uniqueId val="{00000283-8201-447A-8956-B9A2318C28A8}"/>
              </c:ext>
            </c:extLst>
          </c:dPt>
          <c:dPt>
            <c:idx val="322"/>
            <c:bubble3D val="0"/>
            <c:spPr>
              <a:solidFill>
                <a:srgbClr val="C4D79B"/>
              </a:solidFill>
              <a:ln w="12700">
                <a:solidFill>
                  <a:srgbClr val="BFBFBF"/>
                </a:solidFill>
              </a:ln>
            </c:spPr>
            <c:extLst>
              <c:ext xmlns:c16="http://schemas.microsoft.com/office/drawing/2014/chart" uri="{C3380CC4-5D6E-409C-BE32-E72D297353CC}">
                <c16:uniqueId val="{00000285-8201-447A-8956-B9A2318C28A8}"/>
              </c:ext>
            </c:extLst>
          </c:dPt>
          <c:dPt>
            <c:idx val="323"/>
            <c:bubble3D val="0"/>
            <c:spPr>
              <a:solidFill>
                <a:srgbClr val="FABF8F"/>
              </a:solidFill>
              <a:ln w="12700">
                <a:solidFill>
                  <a:srgbClr val="BFBFBF"/>
                </a:solidFill>
              </a:ln>
            </c:spPr>
            <c:extLst>
              <c:ext xmlns:c16="http://schemas.microsoft.com/office/drawing/2014/chart" uri="{C3380CC4-5D6E-409C-BE32-E72D297353CC}">
                <c16:uniqueId val="{00000287-8201-447A-8956-B9A2318C28A8}"/>
              </c:ext>
            </c:extLst>
          </c:dPt>
          <c:dPt>
            <c:idx val="324"/>
            <c:bubble3D val="0"/>
            <c:spPr>
              <a:solidFill>
                <a:srgbClr val="92CDDC"/>
              </a:solidFill>
              <a:ln w="12700">
                <a:solidFill>
                  <a:srgbClr val="BFBFBF"/>
                </a:solidFill>
              </a:ln>
            </c:spPr>
            <c:extLst>
              <c:ext xmlns:c16="http://schemas.microsoft.com/office/drawing/2014/chart" uri="{C3380CC4-5D6E-409C-BE32-E72D297353CC}">
                <c16:uniqueId val="{00000289-8201-447A-8956-B9A2318C28A8}"/>
              </c:ext>
            </c:extLst>
          </c:dPt>
          <c:dPt>
            <c:idx val="325"/>
            <c:bubble3D val="0"/>
            <c:spPr>
              <a:solidFill>
                <a:srgbClr val="B1A0C7"/>
              </a:solidFill>
              <a:ln w="12700">
                <a:solidFill>
                  <a:srgbClr val="BFBFBF"/>
                </a:solidFill>
              </a:ln>
            </c:spPr>
            <c:extLst>
              <c:ext xmlns:c16="http://schemas.microsoft.com/office/drawing/2014/chart" uri="{C3380CC4-5D6E-409C-BE32-E72D297353CC}">
                <c16:uniqueId val="{0000028B-8201-447A-8956-B9A2318C28A8}"/>
              </c:ext>
            </c:extLst>
          </c:dPt>
          <c:dPt>
            <c:idx val="326"/>
            <c:bubble3D val="0"/>
            <c:spPr>
              <a:solidFill>
                <a:srgbClr val="538DD5"/>
              </a:solidFill>
              <a:ln w="12700">
                <a:solidFill>
                  <a:srgbClr val="BFBFBF"/>
                </a:solidFill>
              </a:ln>
            </c:spPr>
            <c:extLst>
              <c:ext xmlns:c16="http://schemas.microsoft.com/office/drawing/2014/chart" uri="{C3380CC4-5D6E-409C-BE32-E72D297353CC}">
                <c16:uniqueId val="{0000028D-8201-447A-8956-B9A2318C28A8}"/>
              </c:ext>
            </c:extLst>
          </c:dPt>
          <c:dPt>
            <c:idx val="327"/>
            <c:bubble3D val="0"/>
            <c:spPr>
              <a:solidFill>
                <a:srgbClr val="B8CCE4"/>
              </a:solidFill>
              <a:ln w="12700">
                <a:solidFill>
                  <a:srgbClr val="BFBFBF"/>
                </a:solidFill>
              </a:ln>
            </c:spPr>
            <c:extLst>
              <c:ext xmlns:c16="http://schemas.microsoft.com/office/drawing/2014/chart" uri="{C3380CC4-5D6E-409C-BE32-E72D297353CC}">
                <c16:uniqueId val="{0000028F-8201-447A-8956-B9A2318C28A8}"/>
              </c:ext>
            </c:extLst>
          </c:dPt>
          <c:dPt>
            <c:idx val="328"/>
            <c:bubble3D val="0"/>
            <c:spPr>
              <a:solidFill>
                <a:srgbClr val="E6B8B7"/>
              </a:solidFill>
              <a:ln w="12700">
                <a:solidFill>
                  <a:srgbClr val="BFBFBF"/>
                </a:solidFill>
              </a:ln>
            </c:spPr>
            <c:extLst>
              <c:ext xmlns:c16="http://schemas.microsoft.com/office/drawing/2014/chart" uri="{C3380CC4-5D6E-409C-BE32-E72D297353CC}">
                <c16:uniqueId val="{00000291-8201-447A-8956-B9A2318C28A8}"/>
              </c:ext>
            </c:extLst>
          </c:dPt>
          <c:dPt>
            <c:idx val="329"/>
            <c:bubble3D val="0"/>
            <c:spPr>
              <a:solidFill>
                <a:srgbClr val="D8E4BC"/>
              </a:solidFill>
              <a:ln w="12700">
                <a:solidFill>
                  <a:srgbClr val="BFBFBF"/>
                </a:solidFill>
              </a:ln>
            </c:spPr>
            <c:extLst>
              <c:ext xmlns:c16="http://schemas.microsoft.com/office/drawing/2014/chart" uri="{C3380CC4-5D6E-409C-BE32-E72D297353CC}">
                <c16:uniqueId val="{00000293-8201-447A-8956-B9A2318C28A8}"/>
              </c:ext>
            </c:extLst>
          </c:dPt>
          <c:dPt>
            <c:idx val="330"/>
            <c:bubble3D val="0"/>
            <c:spPr>
              <a:solidFill>
                <a:srgbClr val="FCD5B4"/>
              </a:solidFill>
              <a:ln w="12700">
                <a:solidFill>
                  <a:srgbClr val="BFBFBF"/>
                </a:solidFill>
              </a:ln>
            </c:spPr>
            <c:extLst>
              <c:ext xmlns:c16="http://schemas.microsoft.com/office/drawing/2014/chart" uri="{C3380CC4-5D6E-409C-BE32-E72D297353CC}">
                <c16:uniqueId val="{00000295-8201-447A-8956-B9A2318C28A8}"/>
              </c:ext>
            </c:extLst>
          </c:dPt>
          <c:dPt>
            <c:idx val="331"/>
            <c:bubble3D val="0"/>
            <c:spPr>
              <a:solidFill>
                <a:srgbClr val="B7DEE8"/>
              </a:solidFill>
              <a:ln w="12700">
                <a:solidFill>
                  <a:srgbClr val="BFBFBF"/>
                </a:solidFill>
              </a:ln>
            </c:spPr>
            <c:extLst>
              <c:ext xmlns:c16="http://schemas.microsoft.com/office/drawing/2014/chart" uri="{C3380CC4-5D6E-409C-BE32-E72D297353CC}">
                <c16:uniqueId val="{00000297-8201-447A-8956-B9A2318C28A8}"/>
              </c:ext>
            </c:extLst>
          </c:dPt>
          <c:dPt>
            <c:idx val="332"/>
            <c:bubble3D val="0"/>
            <c:spPr>
              <a:solidFill>
                <a:srgbClr val="CCC0DA"/>
              </a:solidFill>
              <a:ln w="12700">
                <a:solidFill>
                  <a:srgbClr val="BFBFBF"/>
                </a:solidFill>
              </a:ln>
            </c:spPr>
            <c:extLst>
              <c:ext xmlns:c16="http://schemas.microsoft.com/office/drawing/2014/chart" uri="{C3380CC4-5D6E-409C-BE32-E72D297353CC}">
                <c16:uniqueId val="{00000299-8201-447A-8956-B9A2318C28A8}"/>
              </c:ext>
            </c:extLst>
          </c:dPt>
          <c:dPt>
            <c:idx val="333"/>
            <c:bubble3D val="0"/>
            <c:spPr>
              <a:solidFill>
                <a:srgbClr val="8DB4E2"/>
              </a:solidFill>
              <a:ln w="12700">
                <a:solidFill>
                  <a:srgbClr val="BFBFBF"/>
                </a:solidFill>
              </a:ln>
            </c:spPr>
            <c:extLst>
              <c:ext xmlns:c16="http://schemas.microsoft.com/office/drawing/2014/chart" uri="{C3380CC4-5D6E-409C-BE32-E72D297353CC}">
                <c16:uniqueId val="{0000029B-8201-447A-8956-B9A2318C28A8}"/>
              </c:ext>
            </c:extLst>
          </c:dPt>
          <c:dPt>
            <c:idx val="334"/>
            <c:bubble3D val="0"/>
            <c:spPr>
              <a:solidFill>
                <a:srgbClr val="DCE6F1"/>
              </a:solidFill>
              <a:ln w="12700">
                <a:solidFill>
                  <a:srgbClr val="BFBFBF"/>
                </a:solidFill>
              </a:ln>
            </c:spPr>
            <c:extLst>
              <c:ext xmlns:c16="http://schemas.microsoft.com/office/drawing/2014/chart" uri="{C3380CC4-5D6E-409C-BE32-E72D297353CC}">
                <c16:uniqueId val="{0000029D-8201-447A-8956-B9A2318C28A8}"/>
              </c:ext>
            </c:extLst>
          </c:dPt>
          <c:dPt>
            <c:idx val="335"/>
            <c:bubble3D val="0"/>
            <c:spPr>
              <a:solidFill>
                <a:srgbClr val="F2DCDB"/>
              </a:solidFill>
              <a:ln w="12700">
                <a:solidFill>
                  <a:srgbClr val="BFBFBF"/>
                </a:solidFill>
              </a:ln>
            </c:spPr>
            <c:extLst>
              <c:ext xmlns:c16="http://schemas.microsoft.com/office/drawing/2014/chart" uri="{C3380CC4-5D6E-409C-BE32-E72D297353CC}">
                <c16:uniqueId val="{0000029F-8201-447A-8956-B9A2318C28A8}"/>
              </c:ext>
            </c:extLst>
          </c:dPt>
          <c:dPt>
            <c:idx val="336"/>
            <c:bubble3D val="0"/>
            <c:spPr>
              <a:solidFill>
                <a:srgbClr val="EBF1DE"/>
              </a:solidFill>
              <a:ln w="12700">
                <a:solidFill>
                  <a:srgbClr val="BFBFBF"/>
                </a:solidFill>
              </a:ln>
            </c:spPr>
            <c:extLst>
              <c:ext xmlns:c16="http://schemas.microsoft.com/office/drawing/2014/chart" uri="{C3380CC4-5D6E-409C-BE32-E72D297353CC}">
                <c16:uniqueId val="{000002A1-8201-447A-8956-B9A2318C28A8}"/>
              </c:ext>
            </c:extLst>
          </c:dPt>
          <c:dPt>
            <c:idx val="337"/>
            <c:bubble3D val="0"/>
            <c:spPr>
              <a:solidFill>
                <a:srgbClr val="FDE9D9"/>
              </a:solidFill>
              <a:ln w="12700">
                <a:solidFill>
                  <a:srgbClr val="BFBFBF"/>
                </a:solidFill>
              </a:ln>
            </c:spPr>
            <c:extLst>
              <c:ext xmlns:c16="http://schemas.microsoft.com/office/drawing/2014/chart" uri="{C3380CC4-5D6E-409C-BE32-E72D297353CC}">
                <c16:uniqueId val="{000002A3-8201-447A-8956-B9A2318C28A8}"/>
              </c:ext>
            </c:extLst>
          </c:dPt>
          <c:dPt>
            <c:idx val="338"/>
            <c:bubble3D val="0"/>
            <c:spPr>
              <a:solidFill>
                <a:srgbClr val="DAEEF3"/>
              </a:solidFill>
              <a:ln w="12700">
                <a:solidFill>
                  <a:srgbClr val="BFBFBF"/>
                </a:solidFill>
              </a:ln>
            </c:spPr>
            <c:extLst>
              <c:ext xmlns:c16="http://schemas.microsoft.com/office/drawing/2014/chart" uri="{C3380CC4-5D6E-409C-BE32-E72D297353CC}">
                <c16:uniqueId val="{000002A5-8201-447A-8956-B9A2318C28A8}"/>
              </c:ext>
            </c:extLst>
          </c:dPt>
          <c:dPt>
            <c:idx val="339"/>
            <c:bubble3D val="0"/>
            <c:spPr>
              <a:solidFill>
                <a:srgbClr val="E4DFEC"/>
              </a:solidFill>
              <a:ln w="12700">
                <a:solidFill>
                  <a:srgbClr val="BFBFBF"/>
                </a:solidFill>
              </a:ln>
            </c:spPr>
            <c:extLst>
              <c:ext xmlns:c16="http://schemas.microsoft.com/office/drawing/2014/chart" uri="{C3380CC4-5D6E-409C-BE32-E72D297353CC}">
                <c16:uniqueId val="{000002A7-8201-447A-8956-B9A2318C28A8}"/>
              </c:ext>
            </c:extLst>
          </c:dPt>
          <c:dPt>
            <c:idx val="340"/>
            <c:bubble3D val="0"/>
            <c:spPr>
              <a:solidFill>
                <a:srgbClr val="95B3D7"/>
              </a:solidFill>
              <a:ln w="12700">
                <a:solidFill>
                  <a:srgbClr val="BFBFBF"/>
                </a:solidFill>
              </a:ln>
            </c:spPr>
            <c:extLst>
              <c:ext xmlns:c16="http://schemas.microsoft.com/office/drawing/2014/chart" uri="{C3380CC4-5D6E-409C-BE32-E72D297353CC}">
                <c16:uniqueId val="{000002A9-8201-447A-8956-B9A2318C28A8}"/>
              </c:ext>
            </c:extLst>
          </c:dPt>
          <c:dPt>
            <c:idx val="341"/>
            <c:bubble3D val="0"/>
            <c:spPr>
              <a:solidFill>
                <a:srgbClr val="DA9694"/>
              </a:solidFill>
              <a:ln w="12700">
                <a:solidFill>
                  <a:srgbClr val="BFBFBF"/>
                </a:solidFill>
              </a:ln>
            </c:spPr>
            <c:extLst>
              <c:ext xmlns:c16="http://schemas.microsoft.com/office/drawing/2014/chart" uri="{C3380CC4-5D6E-409C-BE32-E72D297353CC}">
                <c16:uniqueId val="{000002AB-8201-447A-8956-B9A2318C28A8}"/>
              </c:ext>
            </c:extLst>
          </c:dPt>
          <c:dPt>
            <c:idx val="342"/>
            <c:bubble3D val="0"/>
            <c:spPr>
              <a:solidFill>
                <a:srgbClr val="C4D79B"/>
              </a:solidFill>
              <a:ln w="12700">
                <a:solidFill>
                  <a:srgbClr val="BFBFBF"/>
                </a:solidFill>
              </a:ln>
            </c:spPr>
            <c:extLst>
              <c:ext xmlns:c16="http://schemas.microsoft.com/office/drawing/2014/chart" uri="{C3380CC4-5D6E-409C-BE32-E72D297353CC}">
                <c16:uniqueId val="{000002AD-8201-447A-8956-B9A2318C28A8}"/>
              </c:ext>
            </c:extLst>
          </c:dPt>
          <c:dPt>
            <c:idx val="343"/>
            <c:bubble3D val="0"/>
            <c:spPr>
              <a:solidFill>
                <a:srgbClr val="FABF8F"/>
              </a:solidFill>
              <a:ln w="12700">
                <a:solidFill>
                  <a:srgbClr val="BFBFBF"/>
                </a:solidFill>
              </a:ln>
            </c:spPr>
            <c:extLst>
              <c:ext xmlns:c16="http://schemas.microsoft.com/office/drawing/2014/chart" uri="{C3380CC4-5D6E-409C-BE32-E72D297353CC}">
                <c16:uniqueId val="{000002AF-8201-447A-8956-B9A2318C28A8}"/>
              </c:ext>
            </c:extLst>
          </c:dPt>
          <c:dPt>
            <c:idx val="344"/>
            <c:bubble3D val="0"/>
            <c:spPr>
              <a:solidFill>
                <a:srgbClr val="92CDDC"/>
              </a:solidFill>
              <a:ln w="12700">
                <a:solidFill>
                  <a:srgbClr val="BFBFBF"/>
                </a:solidFill>
              </a:ln>
            </c:spPr>
            <c:extLst>
              <c:ext xmlns:c16="http://schemas.microsoft.com/office/drawing/2014/chart" uri="{C3380CC4-5D6E-409C-BE32-E72D297353CC}">
                <c16:uniqueId val="{000002B1-8201-447A-8956-B9A2318C28A8}"/>
              </c:ext>
            </c:extLst>
          </c:dPt>
          <c:dPt>
            <c:idx val="345"/>
            <c:bubble3D val="0"/>
            <c:spPr>
              <a:solidFill>
                <a:srgbClr val="B1A0C7"/>
              </a:solidFill>
              <a:ln w="12700">
                <a:solidFill>
                  <a:srgbClr val="BFBFBF"/>
                </a:solidFill>
              </a:ln>
            </c:spPr>
            <c:extLst>
              <c:ext xmlns:c16="http://schemas.microsoft.com/office/drawing/2014/chart" uri="{C3380CC4-5D6E-409C-BE32-E72D297353CC}">
                <c16:uniqueId val="{000002B3-8201-447A-8956-B9A2318C28A8}"/>
              </c:ext>
            </c:extLst>
          </c:dPt>
          <c:dPt>
            <c:idx val="346"/>
            <c:bubble3D val="0"/>
            <c:spPr>
              <a:solidFill>
                <a:srgbClr val="538DD5"/>
              </a:solidFill>
              <a:ln w="12700">
                <a:solidFill>
                  <a:srgbClr val="BFBFBF"/>
                </a:solidFill>
              </a:ln>
            </c:spPr>
            <c:extLst>
              <c:ext xmlns:c16="http://schemas.microsoft.com/office/drawing/2014/chart" uri="{C3380CC4-5D6E-409C-BE32-E72D297353CC}">
                <c16:uniqueId val="{000002B5-8201-447A-8956-B9A2318C28A8}"/>
              </c:ext>
            </c:extLst>
          </c:dPt>
          <c:dPt>
            <c:idx val="347"/>
            <c:bubble3D val="0"/>
            <c:spPr>
              <a:solidFill>
                <a:srgbClr val="B8CCE4"/>
              </a:solidFill>
              <a:ln w="12700">
                <a:solidFill>
                  <a:srgbClr val="BFBFBF"/>
                </a:solidFill>
              </a:ln>
            </c:spPr>
            <c:extLst>
              <c:ext xmlns:c16="http://schemas.microsoft.com/office/drawing/2014/chart" uri="{C3380CC4-5D6E-409C-BE32-E72D297353CC}">
                <c16:uniqueId val="{000002B7-8201-447A-8956-B9A2318C28A8}"/>
              </c:ext>
            </c:extLst>
          </c:dPt>
          <c:dPt>
            <c:idx val="348"/>
            <c:bubble3D val="0"/>
            <c:spPr>
              <a:solidFill>
                <a:srgbClr val="E6B8B7"/>
              </a:solidFill>
              <a:ln w="12700">
                <a:solidFill>
                  <a:srgbClr val="BFBFBF"/>
                </a:solidFill>
              </a:ln>
            </c:spPr>
            <c:extLst>
              <c:ext xmlns:c16="http://schemas.microsoft.com/office/drawing/2014/chart" uri="{C3380CC4-5D6E-409C-BE32-E72D297353CC}">
                <c16:uniqueId val="{000002B9-8201-447A-8956-B9A2318C28A8}"/>
              </c:ext>
            </c:extLst>
          </c:dPt>
          <c:dPt>
            <c:idx val="349"/>
            <c:bubble3D val="0"/>
            <c:spPr>
              <a:solidFill>
                <a:srgbClr val="D8E4BC"/>
              </a:solidFill>
              <a:ln w="12700">
                <a:solidFill>
                  <a:srgbClr val="BFBFBF"/>
                </a:solidFill>
              </a:ln>
            </c:spPr>
            <c:extLst>
              <c:ext xmlns:c16="http://schemas.microsoft.com/office/drawing/2014/chart" uri="{C3380CC4-5D6E-409C-BE32-E72D297353CC}">
                <c16:uniqueId val="{000002BB-8201-447A-8956-B9A2318C28A8}"/>
              </c:ext>
            </c:extLst>
          </c:dPt>
          <c:dPt>
            <c:idx val="350"/>
            <c:bubble3D val="0"/>
            <c:spPr>
              <a:solidFill>
                <a:srgbClr val="FCD5B4"/>
              </a:solidFill>
              <a:ln w="12700">
                <a:solidFill>
                  <a:srgbClr val="BFBFBF"/>
                </a:solidFill>
              </a:ln>
            </c:spPr>
            <c:extLst>
              <c:ext xmlns:c16="http://schemas.microsoft.com/office/drawing/2014/chart" uri="{C3380CC4-5D6E-409C-BE32-E72D297353CC}">
                <c16:uniqueId val="{000002BD-8201-447A-8956-B9A2318C28A8}"/>
              </c:ext>
            </c:extLst>
          </c:dPt>
          <c:dPt>
            <c:idx val="351"/>
            <c:bubble3D val="0"/>
            <c:spPr>
              <a:solidFill>
                <a:srgbClr val="B7DEE8"/>
              </a:solidFill>
              <a:ln w="12700">
                <a:solidFill>
                  <a:srgbClr val="BFBFBF"/>
                </a:solidFill>
              </a:ln>
            </c:spPr>
            <c:extLst>
              <c:ext xmlns:c16="http://schemas.microsoft.com/office/drawing/2014/chart" uri="{C3380CC4-5D6E-409C-BE32-E72D297353CC}">
                <c16:uniqueId val="{000002BF-8201-447A-8956-B9A2318C28A8}"/>
              </c:ext>
            </c:extLst>
          </c:dPt>
          <c:dPt>
            <c:idx val="352"/>
            <c:bubble3D val="0"/>
            <c:spPr>
              <a:solidFill>
                <a:srgbClr val="CCC0DA"/>
              </a:solidFill>
              <a:ln w="12700">
                <a:solidFill>
                  <a:srgbClr val="BFBFBF"/>
                </a:solidFill>
              </a:ln>
            </c:spPr>
            <c:extLst>
              <c:ext xmlns:c16="http://schemas.microsoft.com/office/drawing/2014/chart" uri="{C3380CC4-5D6E-409C-BE32-E72D297353CC}">
                <c16:uniqueId val="{000002C1-8201-447A-8956-B9A2318C28A8}"/>
              </c:ext>
            </c:extLst>
          </c:dPt>
          <c:dPt>
            <c:idx val="353"/>
            <c:bubble3D val="0"/>
            <c:spPr>
              <a:solidFill>
                <a:srgbClr val="8DB4E2"/>
              </a:solidFill>
              <a:ln w="12700">
                <a:solidFill>
                  <a:srgbClr val="BFBFBF"/>
                </a:solidFill>
              </a:ln>
            </c:spPr>
            <c:extLst>
              <c:ext xmlns:c16="http://schemas.microsoft.com/office/drawing/2014/chart" uri="{C3380CC4-5D6E-409C-BE32-E72D297353CC}">
                <c16:uniqueId val="{000002C3-8201-447A-8956-B9A2318C28A8}"/>
              </c:ext>
            </c:extLst>
          </c:dPt>
          <c:dPt>
            <c:idx val="354"/>
            <c:bubble3D val="0"/>
            <c:spPr>
              <a:solidFill>
                <a:srgbClr val="DCE6F1"/>
              </a:solidFill>
              <a:ln w="12700">
                <a:solidFill>
                  <a:srgbClr val="BFBFBF"/>
                </a:solidFill>
              </a:ln>
            </c:spPr>
            <c:extLst>
              <c:ext xmlns:c16="http://schemas.microsoft.com/office/drawing/2014/chart" uri="{C3380CC4-5D6E-409C-BE32-E72D297353CC}">
                <c16:uniqueId val="{000002C5-8201-447A-8956-B9A2318C28A8}"/>
              </c:ext>
            </c:extLst>
          </c:dPt>
          <c:dPt>
            <c:idx val="355"/>
            <c:bubble3D val="0"/>
            <c:spPr>
              <a:solidFill>
                <a:srgbClr val="F2DCDB"/>
              </a:solidFill>
              <a:ln w="12700">
                <a:solidFill>
                  <a:srgbClr val="BFBFBF"/>
                </a:solidFill>
              </a:ln>
            </c:spPr>
            <c:extLst>
              <c:ext xmlns:c16="http://schemas.microsoft.com/office/drawing/2014/chart" uri="{C3380CC4-5D6E-409C-BE32-E72D297353CC}">
                <c16:uniqueId val="{000002C7-8201-447A-8956-B9A2318C28A8}"/>
              </c:ext>
            </c:extLst>
          </c:dPt>
          <c:dPt>
            <c:idx val="356"/>
            <c:bubble3D val="0"/>
            <c:spPr>
              <a:solidFill>
                <a:srgbClr val="EBF1DE"/>
              </a:solidFill>
              <a:ln w="12700">
                <a:solidFill>
                  <a:srgbClr val="BFBFBF"/>
                </a:solidFill>
              </a:ln>
            </c:spPr>
            <c:extLst>
              <c:ext xmlns:c16="http://schemas.microsoft.com/office/drawing/2014/chart" uri="{C3380CC4-5D6E-409C-BE32-E72D297353CC}">
                <c16:uniqueId val="{000002C9-8201-447A-8956-B9A2318C28A8}"/>
              </c:ext>
            </c:extLst>
          </c:dPt>
          <c:dPt>
            <c:idx val="357"/>
            <c:bubble3D val="0"/>
            <c:spPr>
              <a:solidFill>
                <a:srgbClr val="FDE9D9"/>
              </a:solidFill>
              <a:ln w="12700">
                <a:solidFill>
                  <a:srgbClr val="BFBFBF"/>
                </a:solidFill>
              </a:ln>
            </c:spPr>
            <c:extLst>
              <c:ext xmlns:c16="http://schemas.microsoft.com/office/drawing/2014/chart" uri="{C3380CC4-5D6E-409C-BE32-E72D297353CC}">
                <c16:uniqueId val="{000002CB-8201-447A-8956-B9A2318C28A8}"/>
              </c:ext>
            </c:extLst>
          </c:dPt>
          <c:dPt>
            <c:idx val="358"/>
            <c:bubble3D val="0"/>
            <c:spPr>
              <a:solidFill>
                <a:srgbClr val="DAEEF3"/>
              </a:solidFill>
              <a:ln w="12700">
                <a:solidFill>
                  <a:srgbClr val="BFBFBF"/>
                </a:solidFill>
              </a:ln>
            </c:spPr>
            <c:extLst>
              <c:ext xmlns:c16="http://schemas.microsoft.com/office/drawing/2014/chart" uri="{C3380CC4-5D6E-409C-BE32-E72D297353CC}">
                <c16:uniqueId val="{000002CD-8201-447A-8956-B9A2318C28A8}"/>
              </c:ext>
            </c:extLst>
          </c:dPt>
          <c:dPt>
            <c:idx val="359"/>
            <c:bubble3D val="0"/>
            <c:spPr>
              <a:solidFill>
                <a:srgbClr val="E4DFEC"/>
              </a:solidFill>
              <a:ln w="12700">
                <a:solidFill>
                  <a:srgbClr val="BFBFBF"/>
                </a:solidFill>
              </a:ln>
            </c:spPr>
            <c:extLst>
              <c:ext xmlns:c16="http://schemas.microsoft.com/office/drawing/2014/chart" uri="{C3380CC4-5D6E-409C-BE32-E72D297353CC}">
                <c16:uniqueId val="{000002CF-8201-447A-8956-B9A2318C28A8}"/>
              </c:ext>
            </c:extLst>
          </c:dPt>
          <c:dPt>
            <c:idx val="360"/>
            <c:bubble3D val="0"/>
            <c:spPr>
              <a:solidFill>
                <a:srgbClr val="95B3D7"/>
              </a:solidFill>
              <a:ln w="12700">
                <a:solidFill>
                  <a:srgbClr val="BFBFBF"/>
                </a:solidFill>
              </a:ln>
            </c:spPr>
            <c:extLst>
              <c:ext xmlns:c16="http://schemas.microsoft.com/office/drawing/2014/chart" uri="{C3380CC4-5D6E-409C-BE32-E72D297353CC}">
                <c16:uniqueId val="{000002D1-8201-447A-8956-B9A2318C28A8}"/>
              </c:ext>
            </c:extLst>
          </c:dPt>
          <c:dPt>
            <c:idx val="361"/>
            <c:bubble3D val="0"/>
            <c:spPr>
              <a:solidFill>
                <a:srgbClr val="DA9694"/>
              </a:solidFill>
              <a:ln w="12700">
                <a:solidFill>
                  <a:srgbClr val="BFBFBF"/>
                </a:solidFill>
              </a:ln>
            </c:spPr>
            <c:extLst>
              <c:ext xmlns:c16="http://schemas.microsoft.com/office/drawing/2014/chart" uri="{C3380CC4-5D6E-409C-BE32-E72D297353CC}">
                <c16:uniqueId val="{000002D3-8201-447A-8956-B9A2318C28A8}"/>
              </c:ext>
            </c:extLst>
          </c:dPt>
          <c:dPt>
            <c:idx val="362"/>
            <c:bubble3D val="0"/>
            <c:spPr>
              <a:solidFill>
                <a:srgbClr val="C4D79B"/>
              </a:solidFill>
              <a:ln w="12700">
                <a:solidFill>
                  <a:srgbClr val="BFBFBF"/>
                </a:solidFill>
              </a:ln>
            </c:spPr>
            <c:extLst>
              <c:ext xmlns:c16="http://schemas.microsoft.com/office/drawing/2014/chart" uri="{C3380CC4-5D6E-409C-BE32-E72D297353CC}">
                <c16:uniqueId val="{000002D5-8201-447A-8956-B9A2318C28A8}"/>
              </c:ext>
            </c:extLst>
          </c:dPt>
          <c:dPt>
            <c:idx val="363"/>
            <c:bubble3D val="0"/>
            <c:spPr>
              <a:solidFill>
                <a:srgbClr val="FABF8F"/>
              </a:solidFill>
              <a:ln w="12700">
                <a:solidFill>
                  <a:srgbClr val="BFBFBF"/>
                </a:solidFill>
              </a:ln>
            </c:spPr>
            <c:extLst>
              <c:ext xmlns:c16="http://schemas.microsoft.com/office/drawing/2014/chart" uri="{C3380CC4-5D6E-409C-BE32-E72D297353CC}">
                <c16:uniqueId val="{000002D7-8201-447A-8956-B9A2318C28A8}"/>
              </c:ext>
            </c:extLst>
          </c:dPt>
          <c:dPt>
            <c:idx val="364"/>
            <c:bubble3D val="0"/>
            <c:spPr>
              <a:solidFill>
                <a:srgbClr val="92CDDC"/>
              </a:solidFill>
              <a:ln w="12700">
                <a:solidFill>
                  <a:srgbClr val="BFBFBF"/>
                </a:solidFill>
              </a:ln>
            </c:spPr>
            <c:extLst>
              <c:ext xmlns:c16="http://schemas.microsoft.com/office/drawing/2014/chart" uri="{C3380CC4-5D6E-409C-BE32-E72D297353CC}">
                <c16:uniqueId val="{000002D9-8201-447A-8956-B9A2318C28A8}"/>
              </c:ext>
            </c:extLst>
          </c:dPt>
          <c:dPt>
            <c:idx val="365"/>
            <c:bubble3D val="0"/>
            <c:spPr>
              <a:solidFill>
                <a:srgbClr val="B1A0C7"/>
              </a:solidFill>
              <a:ln w="12700">
                <a:solidFill>
                  <a:srgbClr val="BFBFBF"/>
                </a:solidFill>
              </a:ln>
            </c:spPr>
            <c:extLst>
              <c:ext xmlns:c16="http://schemas.microsoft.com/office/drawing/2014/chart" uri="{C3380CC4-5D6E-409C-BE32-E72D297353CC}">
                <c16:uniqueId val="{000002DB-8201-447A-8956-B9A2318C28A8}"/>
              </c:ext>
            </c:extLst>
          </c:dPt>
          <c:dPt>
            <c:idx val="366"/>
            <c:bubble3D val="0"/>
            <c:spPr>
              <a:solidFill>
                <a:srgbClr val="538DD5"/>
              </a:solidFill>
              <a:ln w="12700">
                <a:solidFill>
                  <a:srgbClr val="BFBFBF"/>
                </a:solidFill>
              </a:ln>
            </c:spPr>
            <c:extLst>
              <c:ext xmlns:c16="http://schemas.microsoft.com/office/drawing/2014/chart" uri="{C3380CC4-5D6E-409C-BE32-E72D297353CC}">
                <c16:uniqueId val="{000002DD-8201-447A-8956-B9A2318C28A8}"/>
              </c:ext>
            </c:extLst>
          </c:dPt>
          <c:dPt>
            <c:idx val="367"/>
            <c:bubble3D val="0"/>
            <c:spPr>
              <a:solidFill>
                <a:srgbClr val="B8CCE4"/>
              </a:solidFill>
              <a:ln w="12700">
                <a:solidFill>
                  <a:srgbClr val="BFBFBF"/>
                </a:solidFill>
              </a:ln>
            </c:spPr>
            <c:extLst>
              <c:ext xmlns:c16="http://schemas.microsoft.com/office/drawing/2014/chart" uri="{C3380CC4-5D6E-409C-BE32-E72D297353CC}">
                <c16:uniqueId val="{000002DF-8201-447A-8956-B9A2318C28A8}"/>
              </c:ext>
            </c:extLst>
          </c:dPt>
          <c:dPt>
            <c:idx val="368"/>
            <c:bubble3D val="0"/>
            <c:spPr>
              <a:solidFill>
                <a:srgbClr val="E6B8B7"/>
              </a:solidFill>
              <a:ln w="12700">
                <a:solidFill>
                  <a:srgbClr val="BFBFBF"/>
                </a:solidFill>
              </a:ln>
            </c:spPr>
            <c:extLst>
              <c:ext xmlns:c16="http://schemas.microsoft.com/office/drawing/2014/chart" uri="{C3380CC4-5D6E-409C-BE32-E72D297353CC}">
                <c16:uniqueId val="{000002E1-8201-447A-8956-B9A2318C28A8}"/>
              </c:ext>
            </c:extLst>
          </c:dPt>
          <c:dPt>
            <c:idx val="369"/>
            <c:bubble3D val="0"/>
            <c:spPr>
              <a:solidFill>
                <a:srgbClr val="D8E4BC"/>
              </a:solidFill>
              <a:ln w="12700">
                <a:solidFill>
                  <a:srgbClr val="BFBFBF"/>
                </a:solidFill>
              </a:ln>
            </c:spPr>
            <c:extLst>
              <c:ext xmlns:c16="http://schemas.microsoft.com/office/drawing/2014/chart" uri="{C3380CC4-5D6E-409C-BE32-E72D297353CC}">
                <c16:uniqueId val="{000002E3-8201-447A-8956-B9A2318C28A8}"/>
              </c:ext>
            </c:extLst>
          </c:dPt>
          <c:dPt>
            <c:idx val="370"/>
            <c:bubble3D val="0"/>
            <c:spPr>
              <a:solidFill>
                <a:srgbClr val="FCD5B4"/>
              </a:solidFill>
              <a:ln w="12700">
                <a:solidFill>
                  <a:srgbClr val="BFBFBF"/>
                </a:solidFill>
              </a:ln>
            </c:spPr>
            <c:extLst>
              <c:ext xmlns:c16="http://schemas.microsoft.com/office/drawing/2014/chart" uri="{C3380CC4-5D6E-409C-BE32-E72D297353CC}">
                <c16:uniqueId val="{000002E5-8201-447A-8956-B9A2318C28A8}"/>
              </c:ext>
            </c:extLst>
          </c:dPt>
          <c:dPt>
            <c:idx val="371"/>
            <c:bubble3D val="0"/>
            <c:spPr>
              <a:solidFill>
                <a:srgbClr val="B7DEE8"/>
              </a:solidFill>
              <a:ln w="12700">
                <a:solidFill>
                  <a:srgbClr val="BFBFBF"/>
                </a:solidFill>
              </a:ln>
            </c:spPr>
            <c:extLst>
              <c:ext xmlns:c16="http://schemas.microsoft.com/office/drawing/2014/chart" uri="{C3380CC4-5D6E-409C-BE32-E72D297353CC}">
                <c16:uniqueId val="{000002E7-8201-447A-8956-B9A2318C28A8}"/>
              </c:ext>
            </c:extLst>
          </c:dPt>
          <c:dPt>
            <c:idx val="372"/>
            <c:bubble3D val="0"/>
            <c:spPr>
              <a:solidFill>
                <a:srgbClr val="CCC0DA"/>
              </a:solidFill>
              <a:ln w="12700">
                <a:solidFill>
                  <a:srgbClr val="BFBFBF"/>
                </a:solidFill>
              </a:ln>
            </c:spPr>
            <c:extLst>
              <c:ext xmlns:c16="http://schemas.microsoft.com/office/drawing/2014/chart" uri="{C3380CC4-5D6E-409C-BE32-E72D297353CC}">
                <c16:uniqueId val="{000002E9-8201-447A-8956-B9A2318C28A8}"/>
              </c:ext>
            </c:extLst>
          </c:dPt>
          <c:dPt>
            <c:idx val="373"/>
            <c:bubble3D val="0"/>
            <c:spPr>
              <a:solidFill>
                <a:srgbClr val="8DB4E2"/>
              </a:solidFill>
              <a:ln w="12700">
                <a:solidFill>
                  <a:srgbClr val="BFBFBF"/>
                </a:solidFill>
              </a:ln>
            </c:spPr>
            <c:extLst>
              <c:ext xmlns:c16="http://schemas.microsoft.com/office/drawing/2014/chart" uri="{C3380CC4-5D6E-409C-BE32-E72D297353CC}">
                <c16:uniqueId val="{000002EB-8201-447A-8956-B9A2318C28A8}"/>
              </c:ext>
            </c:extLst>
          </c:dPt>
          <c:dPt>
            <c:idx val="374"/>
            <c:bubble3D val="0"/>
            <c:spPr>
              <a:solidFill>
                <a:srgbClr val="DCE6F1"/>
              </a:solidFill>
              <a:ln w="12700">
                <a:solidFill>
                  <a:srgbClr val="BFBFBF"/>
                </a:solidFill>
              </a:ln>
            </c:spPr>
            <c:extLst>
              <c:ext xmlns:c16="http://schemas.microsoft.com/office/drawing/2014/chart" uri="{C3380CC4-5D6E-409C-BE32-E72D297353CC}">
                <c16:uniqueId val="{000002ED-8201-447A-8956-B9A2318C28A8}"/>
              </c:ext>
            </c:extLst>
          </c:dPt>
          <c:dPt>
            <c:idx val="375"/>
            <c:bubble3D val="0"/>
            <c:spPr>
              <a:solidFill>
                <a:srgbClr val="F2DCDB"/>
              </a:solidFill>
              <a:ln w="12700">
                <a:solidFill>
                  <a:srgbClr val="BFBFBF"/>
                </a:solidFill>
              </a:ln>
            </c:spPr>
            <c:extLst>
              <c:ext xmlns:c16="http://schemas.microsoft.com/office/drawing/2014/chart" uri="{C3380CC4-5D6E-409C-BE32-E72D297353CC}">
                <c16:uniqueId val="{000002EF-8201-447A-8956-B9A2318C28A8}"/>
              </c:ext>
            </c:extLst>
          </c:dPt>
          <c:dPt>
            <c:idx val="376"/>
            <c:bubble3D val="0"/>
            <c:spPr>
              <a:solidFill>
                <a:srgbClr val="EBF1DE"/>
              </a:solidFill>
              <a:ln w="12700">
                <a:solidFill>
                  <a:srgbClr val="BFBFBF"/>
                </a:solidFill>
              </a:ln>
            </c:spPr>
            <c:extLst>
              <c:ext xmlns:c16="http://schemas.microsoft.com/office/drawing/2014/chart" uri="{C3380CC4-5D6E-409C-BE32-E72D297353CC}">
                <c16:uniqueId val="{000002F1-8201-447A-8956-B9A2318C28A8}"/>
              </c:ext>
            </c:extLst>
          </c:dPt>
          <c:dPt>
            <c:idx val="377"/>
            <c:bubble3D val="0"/>
            <c:spPr>
              <a:solidFill>
                <a:srgbClr val="FDE9D9"/>
              </a:solidFill>
              <a:ln w="12700">
                <a:solidFill>
                  <a:srgbClr val="BFBFBF"/>
                </a:solidFill>
              </a:ln>
            </c:spPr>
            <c:extLst>
              <c:ext xmlns:c16="http://schemas.microsoft.com/office/drawing/2014/chart" uri="{C3380CC4-5D6E-409C-BE32-E72D297353CC}">
                <c16:uniqueId val="{000002F3-8201-447A-8956-B9A2318C28A8}"/>
              </c:ext>
            </c:extLst>
          </c:dPt>
          <c:dPt>
            <c:idx val="378"/>
            <c:bubble3D val="0"/>
            <c:spPr>
              <a:solidFill>
                <a:srgbClr val="DAEEF3"/>
              </a:solidFill>
              <a:ln w="12700">
                <a:solidFill>
                  <a:srgbClr val="BFBFBF"/>
                </a:solidFill>
              </a:ln>
            </c:spPr>
            <c:extLst>
              <c:ext xmlns:c16="http://schemas.microsoft.com/office/drawing/2014/chart" uri="{C3380CC4-5D6E-409C-BE32-E72D297353CC}">
                <c16:uniqueId val="{000002F5-8201-447A-8956-B9A2318C28A8}"/>
              </c:ext>
            </c:extLst>
          </c:dPt>
          <c:dPt>
            <c:idx val="379"/>
            <c:bubble3D val="0"/>
            <c:spPr>
              <a:solidFill>
                <a:srgbClr val="E4DFEC"/>
              </a:solidFill>
              <a:ln w="12700">
                <a:solidFill>
                  <a:srgbClr val="BFBFBF"/>
                </a:solidFill>
              </a:ln>
            </c:spPr>
            <c:extLst>
              <c:ext xmlns:c16="http://schemas.microsoft.com/office/drawing/2014/chart" uri="{C3380CC4-5D6E-409C-BE32-E72D297353CC}">
                <c16:uniqueId val="{000002F7-8201-447A-8956-B9A2318C28A8}"/>
              </c:ext>
            </c:extLst>
          </c:dPt>
          <c:dPt>
            <c:idx val="380"/>
            <c:bubble3D val="0"/>
            <c:spPr>
              <a:solidFill>
                <a:srgbClr val="95B3D7"/>
              </a:solidFill>
              <a:ln w="12700">
                <a:solidFill>
                  <a:srgbClr val="BFBFBF"/>
                </a:solidFill>
              </a:ln>
            </c:spPr>
            <c:extLst>
              <c:ext xmlns:c16="http://schemas.microsoft.com/office/drawing/2014/chart" uri="{C3380CC4-5D6E-409C-BE32-E72D297353CC}">
                <c16:uniqueId val="{000002F9-8201-447A-8956-B9A2318C28A8}"/>
              </c:ext>
            </c:extLst>
          </c:dPt>
          <c:dPt>
            <c:idx val="381"/>
            <c:bubble3D val="0"/>
            <c:spPr>
              <a:solidFill>
                <a:srgbClr val="DA9694"/>
              </a:solidFill>
              <a:ln w="12700">
                <a:solidFill>
                  <a:srgbClr val="BFBFBF"/>
                </a:solidFill>
              </a:ln>
            </c:spPr>
            <c:extLst>
              <c:ext xmlns:c16="http://schemas.microsoft.com/office/drawing/2014/chart" uri="{C3380CC4-5D6E-409C-BE32-E72D297353CC}">
                <c16:uniqueId val="{000002FB-8201-447A-8956-B9A2318C28A8}"/>
              </c:ext>
            </c:extLst>
          </c:dPt>
          <c:dPt>
            <c:idx val="382"/>
            <c:bubble3D val="0"/>
            <c:spPr>
              <a:solidFill>
                <a:srgbClr val="C4D79B"/>
              </a:solidFill>
              <a:ln w="12700">
                <a:solidFill>
                  <a:srgbClr val="BFBFBF"/>
                </a:solidFill>
              </a:ln>
            </c:spPr>
            <c:extLst>
              <c:ext xmlns:c16="http://schemas.microsoft.com/office/drawing/2014/chart" uri="{C3380CC4-5D6E-409C-BE32-E72D297353CC}">
                <c16:uniqueId val="{000002FD-8201-447A-8956-B9A2318C28A8}"/>
              </c:ext>
            </c:extLst>
          </c:dPt>
          <c:dPt>
            <c:idx val="383"/>
            <c:bubble3D val="0"/>
            <c:spPr>
              <a:solidFill>
                <a:srgbClr val="FABF8F"/>
              </a:solidFill>
              <a:ln w="12700">
                <a:solidFill>
                  <a:srgbClr val="BFBFBF"/>
                </a:solidFill>
              </a:ln>
            </c:spPr>
            <c:extLst>
              <c:ext xmlns:c16="http://schemas.microsoft.com/office/drawing/2014/chart" uri="{C3380CC4-5D6E-409C-BE32-E72D297353CC}">
                <c16:uniqueId val="{000002FF-8201-447A-8956-B9A2318C28A8}"/>
              </c:ext>
            </c:extLst>
          </c:dPt>
          <c:dPt>
            <c:idx val="384"/>
            <c:bubble3D val="0"/>
            <c:spPr>
              <a:solidFill>
                <a:srgbClr val="92CDDC"/>
              </a:solidFill>
              <a:ln w="12700">
                <a:solidFill>
                  <a:srgbClr val="BFBFBF"/>
                </a:solidFill>
              </a:ln>
            </c:spPr>
            <c:extLst>
              <c:ext xmlns:c16="http://schemas.microsoft.com/office/drawing/2014/chart" uri="{C3380CC4-5D6E-409C-BE32-E72D297353CC}">
                <c16:uniqueId val="{00000301-8201-447A-8956-B9A2318C28A8}"/>
              </c:ext>
            </c:extLst>
          </c:dPt>
          <c:dPt>
            <c:idx val="385"/>
            <c:bubble3D val="0"/>
            <c:spPr>
              <a:solidFill>
                <a:srgbClr val="B1A0C7"/>
              </a:solidFill>
              <a:ln w="12700">
                <a:solidFill>
                  <a:srgbClr val="BFBFBF"/>
                </a:solidFill>
              </a:ln>
            </c:spPr>
            <c:extLst>
              <c:ext xmlns:c16="http://schemas.microsoft.com/office/drawing/2014/chart" uri="{C3380CC4-5D6E-409C-BE32-E72D297353CC}">
                <c16:uniqueId val="{00000303-8201-447A-8956-B9A2318C28A8}"/>
              </c:ext>
            </c:extLst>
          </c:dPt>
          <c:dPt>
            <c:idx val="386"/>
            <c:bubble3D val="0"/>
            <c:spPr>
              <a:solidFill>
                <a:srgbClr val="538DD5"/>
              </a:solidFill>
              <a:ln w="12700">
                <a:solidFill>
                  <a:srgbClr val="BFBFBF"/>
                </a:solidFill>
              </a:ln>
            </c:spPr>
            <c:extLst>
              <c:ext xmlns:c16="http://schemas.microsoft.com/office/drawing/2014/chart" uri="{C3380CC4-5D6E-409C-BE32-E72D297353CC}">
                <c16:uniqueId val="{00000305-8201-447A-8956-B9A2318C28A8}"/>
              </c:ext>
            </c:extLst>
          </c:dPt>
          <c:dPt>
            <c:idx val="387"/>
            <c:bubble3D val="0"/>
            <c:spPr>
              <a:solidFill>
                <a:srgbClr val="B8CCE4"/>
              </a:solidFill>
              <a:ln w="12700">
                <a:solidFill>
                  <a:srgbClr val="BFBFBF"/>
                </a:solidFill>
              </a:ln>
            </c:spPr>
            <c:extLst>
              <c:ext xmlns:c16="http://schemas.microsoft.com/office/drawing/2014/chart" uri="{C3380CC4-5D6E-409C-BE32-E72D297353CC}">
                <c16:uniqueId val="{00000307-8201-447A-8956-B9A2318C28A8}"/>
              </c:ext>
            </c:extLst>
          </c:dPt>
          <c:dPt>
            <c:idx val="388"/>
            <c:bubble3D val="0"/>
            <c:spPr>
              <a:solidFill>
                <a:srgbClr val="E6B8B7"/>
              </a:solidFill>
              <a:ln w="12700">
                <a:solidFill>
                  <a:srgbClr val="BFBFBF"/>
                </a:solidFill>
              </a:ln>
            </c:spPr>
            <c:extLst>
              <c:ext xmlns:c16="http://schemas.microsoft.com/office/drawing/2014/chart" uri="{C3380CC4-5D6E-409C-BE32-E72D297353CC}">
                <c16:uniqueId val="{00000309-8201-447A-8956-B9A2318C28A8}"/>
              </c:ext>
            </c:extLst>
          </c:dPt>
          <c:dPt>
            <c:idx val="389"/>
            <c:bubble3D val="0"/>
            <c:spPr>
              <a:solidFill>
                <a:srgbClr val="D8E4BC"/>
              </a:solidFill>
              <a:ln w="12700">
                <a:solidFill>
                  <a:srgbClr val="BFBFBF"/>
                </a:solidFill>
              </a:ln>
            </c:spPr>
            <c:extLst>
              <c:ext xmlns:c16="http://schemas.microsoft.com/office/drawing/2014/chart" uri="{C3380CC4-5D6E-409C-BE32-E72D297353CC}">
                <c16:uniqueId val="{0000030B-8201-447A-8956-B9A2318C28A8}"/>
              </c:ext>
            </c:extLst>
          </c:dPt>
          <c:dPt>
            <c:idx val="390"/>
            <c:bubble3D val="0"/>
            <c:spPr>
              <a:solidFill>
                <a:srgbClr val="FCD5B4"/>
              </a:solidFill>
              <a:ln w="12700">
                <a:solidFill>
                  <a:srgbClr val="BFBFBF"/>
                </a:solidFill>
              </a:ln>
            </c:spPr>
            <c:extLst>
              <c:ext xmlns:c16="http://schemas.microsoft.com/office/drawing/2014/chart" uri="{C3380CC4-5D6E-409C-BE32-E72D297353CC}">
                <c16:uniqueId val="{0000030D-8201-447A-8956-B9A2318C28A8}"/>
              </c:ext>
            </c:extLst>
          </c:dPt>
          <c:dPt>
            <c:idx val="391"/>
            <c:bubble3D val="0"/>
            <c:spPr>
              <a:solidFill>
                <a:srgbClr val="B7DEE8"/>
              </a:solidFill>
              <a:ln w="12700">
                <a:solidFill>
                  <a:srgbClr val="BFBFBF"/>
                </a:solidFill>
              </a:ln>
            </c:spPr>
            <c:extLst>
              <c:ext xmlns:c16="http://schemas.microsoft.com/office/drawing/2014/chart" uri="{C3380CC4-5D6E-409C-BE32-E72D297353CC}">
                <c16:uniqueId val="{0000030F-8201-447A-8956-B9A2318C28A8}"/>
              </c:ext>
            </c:extLst>
          </c:dPt>
          <c:dPt>
            <c:idx val="392"/>
            <c:bubble3D val="0"/>
            <c:spPr>
              <a:solidFill>
                <a:srgbClr val="CCC0DA"/>
              </a:solidFill>
              <a:ln w="12700">
                <a:solidFill>
                  <a:srgbClr val="BFBFBF"/>
                </a:solidFill>
              </a:ln>
            </c:spPr>
            <c:extLst>
              <c:ext xmlns:c16="http://schemas.microsoft.com/office/drawing/2014/chart" uri="{C3380CC4-5D6E-409C-BE32-E72D297353CC}">
                <c16:uniqueId val="{00000311-8201-447A-8956-B9A2318C28A8}"/>
              </c:ext>
            </c:extLst>
          </c:dPt>
          <c:dPt>
            <c:idx val="393"/>
            <c:bubble3D val="0"/>
            <c:spPr>
              <a:solidFill>
                <a:srgbClr val="8DB4E2"/>
              </a:solidFill>
              <a:ln w="12700">
                <a:solidFill>
                  <a:srgbClr val="BFBFBF"/>
                </a:solidFill>
              </a:ln>
            </c:spPr>
            <c:extLst>
              <c:ext xmlns:c16="http://schemas.microsoft.com/office/drawing/2014/chart" uri="{C3380CC4-5D6E-409C-BE32-E72D297353CC}">
                <c16:uniqueId val="{00000313-8201-447A-8956-B9A2318C28A8}"/>
              </c:ext>
            </c:extLst>
          </c:dPt>
          <c:dPt>
            <c:idx val="394"/>
            <c:bubble3D val="0"/>
            <c:spPr>
              <a:solidFill>
                <a:srgbClr val="DCE6F1"/>
              </a:solidFill>
              <a:ln w="12700">
                <a:solidFill>
                  <a:srgbClr val="BFBFBF"/>
                </a:solidFill>
              </a:ln>
            </c:spPr>
            <c:extLst>
              <c:ext xmlns:c16="http://schemas.microsoft.com/office/drawing/2014/chart" uri="{C3380CC4-5D6E-409C-BE32-E72D297353CC}">
                <c16:uniqueId val="{00000315-8201-447A-8956-B9A2318C28A8}"/>
              </c:ext>
            </c:extLst>
          </c:dPt>
          <c:dPt>
            <c:idx val="395"/>
            <c:bubble3D val="0"/>
            <c:spPr>
              <a:solidFill>
                <a:srgbClr val="F2DCDB"/>
              </a:solidFill>
              <a:ln w="12700">
                <a:solidFill>
                  <a:srgbClr val="BFBFBF"/>
                </a:solidFill>
              </a:ln>
            </c:spPr>
            <c:extLst>
              <c:ext xmlns:c16="http://schemas.microsoft.com/office/drawing/2014/chart" uri="{C3380CC4-5D6E-409C-BE32-E72D297353CC}">
                <c16:uniqueId val="{00000317-8201-447A-8956-B9A2318C28A8}"/>
              </c:ext>
            </c:extLst>
          </c:dPt>
          <c:dPt>
            <c:idx val="396"/>
            <c:bubble3D val="0"/>
            <c:spPr>
              <a:solidFill>
                <a:srgbClr val="EBF1DE"/>
              </a:solidFill>
              <a:ln w="12700">
                <a:solidFill>
                  <a:srgbClr val="BFBFBF"/>
                </a:solidFill>
              </a:ln>
            </c:spPr>
            <c:extLst>
              <c:ext xmlns:c16="http://schemas.microsoft.com/office/drawing/2014/chart" uri="{C3380CC4-5D6E-409C-BE32-E72D297353CC}">
                <c16:uniqueId val="{00000319-8201-447A-8956-B9A2318C28A8}"/>
              </c:ext>
            </c:extLst>
          </c:dPt>
          <c:dPt>
            <c:idx val="397"/>
            <c:bubble3D val="0"/>
            <c:spPr>
              <a:solidFill>
                <a:srgbClr val="FDE9D9"/>
              </a:solidFill>
              <a:ln w="12700">
                <a:solidFill>
                  <a:srgbClr val="BFBFBF"/>
                </a:solidFill>
              </a:ln>
            </c:spPr>
            <c:extLst>
              <c:ext xmlns:c16="http://schemas.microsoft.com/office/drawing/2014/chart" uri="{C3380CC4-5D6E-409C-BE32-E72D297353CC}">
                <c16:uniqueId val="{0000031B-8201-447A-8956-B9A2318C28A8}"/>
              </c:ext>
            </c:extLst>
          </c:dPt>
          <c:dPt>
            <c:idx val="398"/>
            <c:bubble3D val="0"/>
            <c:spPr>
              <a:solidFill>
                <a:srgbClr val="DAEEF3"/>
              </a:solidFill>
              <a:ln w="12700">
                <a:solidFill>
                  <a:srgbClr val="BFBFBF"/>
                </a:solidFill>
              </a:ln>
            </c:spPr>
            <c:extLst>
              <c:ext xmlns:c16="http://schemas.microsoft.com/office/drawing/2014/chart" uri="{C3380CC4-5D6E-409C-BE32-E72D297353CC}">
                <c16:uniqueId val="{0000031D-8201-447A-8956-B9A2318C28A8}"/>
              </c:ext>
            </c:extLst>
          </c:dPt>
          <c:dPt>
            <c:idx val="399"/>
            <c:bubble3D val="0"/>
            <c:spPr>
              <a:solidFill>
                <a:srgbClr val="E4DFEC"/>
              </a:solidFill>
              <a:ln w="12700">
                <a:solidFill>
                  <a:srgbClr val="BFBFBF"/>
                </a:solidFill>
              </a:ln>
            </c:spPr>
            <c:extLst>
              <c:ext xmlns:c16="http://schemas.microsoft.com/office/drawing/2014/chart" uri="{C3380CC4-5D6E-409C-BE32-E72D297353CC}">
                <c16:uniqueId val="{0000031F-8201-447A-8956-B9A2318C28A8}"/>
              </c:ext>
            </c:extLst>
          </c:dPt>
          <c:dPt>
            <c:idx val="400"/>
            <c:bubble3D val="0"/>
            <c:spPr>
              <a:solidFill>
                <a:srgbClr val="95B3D7"/>
              </a:solidFill>
              <a:ln w="12700">
                <a:solidFill>
                  <a:srgbClr val="BFBFBF"/>
                </a:solidFill>
              </a:ln>
            </c:spPr>
            <c:extLst>
              <c:ext xmlns:c16="http://schemas.microsoft.com/office/drawing/2014/chart" uri="{C3380CC4-5D6E-409C-BE32-E72D297353CC}">
                <c16:uniqueId val="{00000321-8201-447A-8956-B9A2318C28A8}"/>
              </c:ext>
            </c:extLst>
          </c:dPt>
          <c:dPt>
            <c:idx val="401"/>
            <c:bubble3D val="0"/>
            <c:spPr>
              <a:solidFill>
                <a:srgbClr val="DA9694"/>
              </a:solidFill>
              <a:ln w="12700">
                <a:solidFill>
                  <a:srgbClr val="BFBFBF"/>
                </a:solidFill>
              </a:ln>
            </c:spPr>
            <c:extLst>
              <c:ext xmlns:c16="http://schemas.microsoft.com/office/drawing/2014/chart" uri="{C3380CC4-5D6E-409C-BE32-E72D297353CC}">
                <c16:uniqueId val="{00000323-8201-447A-8956-B9A2318C28A8}"/>
              </c:ext>
            </c:extLst>
          </c:dPt>
          <c:dPt>
            <c:idx val="402"/>
            <c:bubble3D val="0"/>
            <c:spPr>
              <a:solidFill>
                <a:srgbClr val="C4D79B"/>
              </a:solidFill>
              <a:ln w="12700">
                <a:solidFill>
                  <a:srgbClr val="BFBFBF"/>
                </a:solidFill>
              </a:ln>
            </c:spPr>
            <c:extLst>
              <c:ext xmlns:c16="http://schemas.microsoft.com/office/drawing/2014/chart" uri="{C3380CC4-5D6E-409C-BE32-E72D297353CC}">
                <c16:uniqueId val="{00000325-8201-447A-8956-B9A2318C28A8}"/>
              </c:ext>
            </c:extLst>
          </c:dPt>
          <c:dPt>
            <c:idx val="403"/>
            <c:bubble3D val="0"/>
            <c:spPr>
              <a:solidFill>
                <a:srgbClr val="FABF8F"/>
              </a:solidFill>
              <a:ln w="12700">
                <a:solidFill>
                  <a:srgbClr val="BFBFBF"/>
                </a:solidFill>
              </a:ln>
            </c:spPr>
            <c:extLst>
              <c:ext xmlns:c16="http://schemas.microsoft.com/office/drawing/2014/chart" uri="{C3380CC4-5D6E-409C-BE32-E72D297353CC}">
                <c16:uniqueId val="{00000327-8201-447A-8956-B9A2318C28A8}"/>
              </c:ext>
            </c:extLst>
          </c:dPt>
          <c:dPt>
            <c:idx val="404"/>
            <c:bubble3D val="0"/>
            <c:spPr>
              <a:solidFill>
                <a:srgbClr val="92CDDC"/>
              </a:solidFill>
              <a:ln w="12700">
                <a:solidFill>
                  <a:srgbClr val="BFBFBF"/>
                </a:solidFill>
              </a:ln>
            </c:spPr>
            <c:extLst>
              <c:ext xmlns:c16="http://schemas.microsoft.com/office/drawing/2014/chart" uri="{C3380CC4-5D6E-409C-BE32-E72D297353CC}">
                <c16:uniqueId val="{00000329-8201-447A-8956-B9A2318C28A8}"/>
              </c:ext>
            </c:extLst>
          </c:dPt>
          <c:dPt>
            <c:idx val="405"/>
            <c:bubble3D val="0"/>
            <c:spPr>
              <a:solidFill>
                <a:srgbClr val="B1A0C7"/>
              </a:solidFill>
              <a:ln w="12700">
                <a:solidFill>
                  <a:srgbClr val="BFBFBF"/>
                </a:solidFill>
              </a:ln>
            </c:spPr>
            <c:extLst>
              <c:ext xmlns:c16="http://schemas.microsoft.com/office/drawing/2014/chart" uri="{C3380CC4-5D6E-409C-BE32-E72D297353CC}">
                <c16:uniqueId val="{0000032B-8201-447A-8956-B9A2318C28A8}"/>
              </c:ext>
            </c:extLst>
          </c:dPt>
          <c:dPt>
            <c:idx val="406"/>
            <c:bubble3D val="0"/>
            <c:spPr>
              <a:solidFill>
                <a:srgbClr val="538DD5"/>
              </a:solidFill>
              <a:ln w="12700">
                <a:solidFill>
                  <a:srgbClr val="BFBFBF"/>
                </a:solidFill>
              </a:ln>
            </c:spPr>
            <c:extLst>
              <c:ext xmlns:c16="http://schemas.microsoft.com/office/drawing/2014/chart" uri="{C3380CC4-5D6E-409C-BE32-E72D297353CC}">
                <c16:uniqueId val="{0000032D-8201-447A-8956-B9A2318C28A8}"/>
              </c:ext>
            </c:extLst>
          </c:dPt>
          <c:dPt>
            <c:idx val="407"/>
            <c:bubble3D val="0"/>
            <c:spPr>
              <a:solidFill>
                <a:srgbClr val="B8CCE4"/>
              </a:solidFill>
              <a:ln w="12700">
                <a:solidFill>
                  <a:srgbClr val="BFBFBF"/>
                </a:solidFill>
              </a:ln>
            </c:spPr>
            <c:extLst>
              <c:ext xmlns:c16="http://schemas.microsoft.com/office/drawing/2014/chart" uri="{C3380CC4-5D6E-409C-BE32-E72D297353CC}">
                <c16:uniqueId val="{0000032F-8201-447A-8956-B9A2318C28A8}"/>
              </c:ext>
            </c:extLst>
          </c:dPt>
          <c:dPt>
            <c:idx val="408"/>
            <c:bubble3D val="0"/>
            <c:spPr>
              <a:solidFill>
                <a:srgbClr val="E6B8B7"/>
              </a:solidFill>
              <a:ln w="12700">
                <a:solidFill>
                  <a:srgbClr val="BFBFBF"/>
                </a:solidFill>
              </a:ln>
            </c:spPr>
            <c:extLst>
              <c:ext xmlns:c16="http://schemas.microsoft.com/office/drawing/2014/chart" uri="{C3380CC4-5D6E-409C-BE32-E72D297353CC}">
                <c16:uniqueId val="{00000331-8201-447A-8956-B9A2318C28A8}"/>
              </c:ext>
            </c:extLst>
          </c:dPt>
          <c:dPt>
            <c:idx val="409"/>
            <c:bubble3D val="0"/>
            <c:spPr>
              <a:solidFill>
                <a:srgbClr val="D8E4BC"/>
              </a:solidFill>
              <a:ln w="12700">
                <a:solidFill>
                  <a:srgbClr val="BFBFBF"/>
                </a:solidFill>
              </a:ln>
            </c:spPr>
            <c:extLst>
              <c:ext xmlns:c16="http://schemas.microsoft.com/office/drawing/2014/chart" uri="{C3380CC4-5D6E-409C-BE32-E72D297353CC}">
                <c16:uniqueId val="{00000333-8201-447A-8956-B9A2318C28A8}"/>
              </c:ext>
            </c:extLst>
          </c:dPt>
          <c:dPt>
            <c:idx val="410"/>
            <c:bubble3D val="0"/>
            <c:spPr>
              <a:solidFill>
                <a:srgbClr val="FCD5B4"/>
              </a:solidFill>
              <a:ln w="12700">
                <a:solidFill>
                  <a:srgbClr val="BFBFBF"/>
                </a:solidFill>
              </a:ln>
            </c:spPr>
            <c:extLst>
              <c:ext xmlns:c16="http://schemas.microsoft.com/office/drawing/2014/chart" uri="{C3380CC4-5D6E-409C-BE32-E72D297353CC}">
                <c16:uniqueId val="{00000335-8201-447A-8956-B9A2318C28A8}"/>
              </c:ext>
            </c:extLst>
          </c:dPt>
          <c:dPt>
            <c:idx val="411"/>
            <c:bubble3D val="0"/>
            <c:spPr>
              <a:solidFill>
                <a:srgbClr val="B7DEE8"/>
              </a:solidFill>
              <a:ln w="12700">
                <a:solidFill>
                  <a:srgbClr val="BFBFBF"/>
                </a:solidFill>
              </a:ln>
            </c:spPr>
            <c:extLst>
              <c:ext xmlns:c16="http://schemas.microsoft.com/office/drawing/2014/chart" uri="{C3380CC4-5D6E-409C-BE32-E72D297353CC}">
                <c16:uniqueId val="{00000337-8201-447A-8956-B9A2318C28A8}"/>
              </c:ext>
            </c:extLst>
          </c:dPt>
          <c:dPt>
            <c:idx val="412"/>
            <c:bubble3D val="0"/>
            <c:spPr>
              <a:solidFill>
                <a:srgbClr val="CCC0DA"/>
              </a:solidFill>
              <a:ln w="12700">
                <a:solidFill>
                  <a:srgbClr val="BFBFBF"/>
                </a:solidFill>
              </a:ln>
            </c:spPr>
            <c:extLst>
              <c:ext xmlns:c16="http://schemas.microsoft.com/office/drawing/2014/chart" uri="{C3380CC4-5D6E-409C-BE32-E72D297353CC}">
                <c16:uniqueId val="{00000339-8201-447A-8956-B9A2318C28A8}"/>
              </c:ext>
            </c:extLst>
          </c:dPt>
          <c:dPt>
            <c:idx val="413"/>
            <c:bubble3D val="0"/>
            <c:spPr>
              <a:solidFill>
                <a:srgbClr val="8DB4E2"/>
              </a:solidFill>
              <a:ln w="12700">
                <a:solidFill>
                  <a:srgbClr val="BFBFBF"/>
                </a:solidFill>
              </a:ln>
            </c:spPr>
            <c:extLst>
              <c:ext xmlns:c16="http://schemas.microsoft.com/office/drawing/2014/chart" uri="{C3380CC4-5D6E-409C-BE32-E72D297353CC}">
                <c16:uniqueId val="{0000033B-8201-447A-8956-B9A2318C28A8}"/>
              </c:ext>
            </c:extLst>
          </c:dPt>
          <c:dPt>
            <c:idx val="414"/>
            <c:bubble3D val="0"/>
            <c:spPr>
              <a:solidFill>
                <a:srgbClr val="DCE6F1"/>
              </a:solidFill>
              <a:ln w="12700">
                <a:solidFill>
                  <a:srgbClr val="BFBFBF"/>
                </a:solidFill>
              </a:ln>
            </c:spPr>
            <c:extLst>
              <c:ext xmlns:c16="http://schemas.microsoft.com/office/drawing/2014/chart" uri="{C3380CC4-5D6E-409C-BE32-E72D297353CC}">
                <c16:uniqueId val="{0000033D-8201-447A-8956-B9A2318C28A8}"/>
              </c:ext>
            </c:extLst>
          </c:dPt>
          <c:dPt>
            <c:idx val="415"/>
            <c:bubble3D val="0"/>
            <c:spPr>
              <a:solidFill>
                <a:srgbClr val="F2DCDB"/>
              </a:solidFill>
              <a:ln w="12700">
                <a:solidFill>
                  <a:srgbClr val="BFBFBF"/>
                </a:solidFill>
              </a:ln>
            </c:spPr>
            <c:extLst>
              <c:ext xmlns:c16="http://schemas.microsoft.com/office/drawing/2014/chart" uri="{C3380CC4-5D6E-409C-BE32-E72D297353CC}">
                <c16:uniqueId val="{0000033F-8201-447A-8956-B9A2318C28A8}"/>
              </c:ext>
            </c:extLst>
          </c:dPt>
          <c:dPt>
            <c:idx val="416"/>
            <c:bubble3D val="0"/>
            <c:spPr>
              <a:solidFill>
                <a:srgbClr val="EBF1DE"/>
              </a:solidFill>
              <a:ln w="12700">
                <a:solidFill>
                  <a:srgbClr val="BFBFBF"/>
                </a:solidFill>
              </a:ln>
            </c:spPr>
            <c:extLst>
              <c:ext xmlns:c16="http://schemas.microsoft.com/office/drawing/2014/chart" uri="{C3380CC4-5D6E-409C-BE32-E72D297353CC}">
                <c16:uniqueId val="{00000341-8201-447A-8956-B9A2318C28A8}"/>
              </c:ext>
            </c:extLst>
          </c:dPt>
          <c:dPt>
            <c:idx val="417"/>
            <c:bubble3D val="0"/>
            <c:spPr>
              <a:solidFill>
                <a:srgbClr val="FDE9D9"/>
              </a:solidFill>
              <a:ln w="12700">
                <a:solidFill>
                  <a:srgbClr val="BFBFBF"/>
                </a:solidFill>
              </a:ln>
            </c:spPr>
            <c:extLst>
              <c:ext xmlns:c16="http://schemas.microsoft.com/office/drawing/2014/chart" uri="{C3380CC4-5D6E-409C-BE32-E72D297353CC}">
                <c16:uniqueId val="{00000343-8201-447A-8956-B9A2318C28A8}"/>
              </c:ext>
            </c:extLst>
          </c:dPt>
          <c:dPt>
            <c:idx val="418"/>
            <c:bubble3D val="0"/>
            <c:spPr>
              <a:solidFill>
                <a:srgbClr val="DAEEF3"/>
              </a:solidFill>
              <a:ln w="12700">
                <a:solidFill>
                  <a:srgbClr val="BFBFBF"/>
                </a:solidFill>
              </a:ln>
            </c:spPr>
            <c:extLst>
              <c:ext xmlns:c16="http://schemas.microsoft.com/office/drawing/2014/chart" uri="{C3380CC4-5D6E-409C-BE32-E72D297353CC}">
                <c16:uniqueId val="{00000345-8201-447A-8956-B9A2318C28A8}"/>
              </c:ext>
            </c:extLst>
          </c:dPt>
          <c:dPt>
            <c:idx val="419"/>
            <c:bubble3D val="0"/>
            <c:spPr>
              <a:solidFill>
                <a:srgbClr val="E4DFEC"/>
              </a:solidFill>
              <a:ln w="12700">
                <a:solidFill>
                  <a:srgbClr val="BFBFBF"/>
                </a:solidFill>
              </a:ln>
            </c:spPr>
            <c:extLst>
              <c:ext xmlns:c16="http://schemas.microsoft.com/office/drawing/2014/chart" uri="{C3380CC4-5D6E-409C-BE32-E72D297353CC}">
                <c16:uniqueId val="{00000347-8201-447A-8956-B9A2318C28A8}"/>
              </c:ext>
            </c:extLst>
          </c:dPt>
          <c:dPt>
            <c:idx val="420"/>
            <c:bubble3D val="0"/>
            <c:spPr>
              <a:solidFill>
                <a:srgbClr val="95B3D7"/>
              </a:solidFill>
              <a:ln w="12700">
                <a:solidFill>
                  <a:srgbClr val="BFBFBF"/>
                </a:solidFill>
              </a:ln>
            </c:spPr>
            <c:extLst>
              <c:ext xmlns:c16="http://schemas.microsoft.com/office/drawing/2014/chart" uri="{C3380CC4-5D6E-409C-BE32-E72D297353CC}">
                <c16:uniqueId val="{00000349-8201-447A-8956-B9A2318C28A8}"/>
              </c:ext>
            </c:extLst>
          </c:dPt>
          <c:dPt>
            <c:idx val="421"/>
            <c:bubble3D val="0"/>
            <c:spPr>
              <a:solidFill>
                <a:srgbClr val="DA9694"/>
              </a:solidFill>
              <a:ln w="12700">
                <a:solidFill>
                  <a:srgbClr val="BFBFBF"/>
                </a:solidFill>
              </a:ln>
            </c:spPr>
            <c:extLst>
              <c:ext xmlns:c16="http://schemas.microsoft.com/office/drawing/2014/chart" uri="{C3380CC4-5D6E-409C-BE32-E72D297353CC}">
                <c16:uniqueId val="{0000034B-8201-447A-8956-B9A2318C28A8}"/>
              </c:ext>
            </c:extLst>
          </c:dPt>
          <c:dPt>
            <c:idx val="422"/>
            <c:bubble3D val="0"/>
            <c:spPr>
              <a:solidFill>
                <a:srgbClr val="C4D79B"/>
              </a:solidFill>
              <a:ln w="12700">
                <a:solidFill>
                  <a:srgbClr val="BFBFBF"/>
                </a:solidFill>
              </a:ln>
            </c:spPr>
            <c:extLst>
              <c:ext xmlns:c16="http://schemas.microsoft.com/office/drawing/2014/chart" uri="{C3380CC4-5D6E-409C-BE32-E72D297353CC}">
                <c16:uniqueId val="{0000034D-8201-447A-8956-B9A2318C28A8}"/>
              </c:ext>
            </c:extLst>
          </c:dPt>
          <c:dPt>
            <c:idx val="423"/>
            <c:bubble3D val="0"/>
            <c:spPr>
              <a:solidFill>
                <a:srgbClr val="FABF8F"/>
              </a:solidFill>
              <a:ln w="12700">
                <a:solidFill>
                  <a:srgbClr val="BFBFBF"/>
                </a:solidFill>
              </a:ln>
            </c:spPr>
            <c:extLst>
              <c:ext xmlns:c16="http://schemas.microsoft.com/office/drawing/2014/chart" uri="{C3380CC4-5D6E-409C-BE32-E72D297353CC}">
                <c16:uniqueId val="{0000034F-8201-447A-8956-B9A2318C28A8}"/>
              </c:ext>
            </c:extLst>
          </c:dPt>
          <c:dPt>
            <c:idx val="424"/>
            <c:bubble3D val="0"/>
            <c:spPr>
              <a:solidFill>
                <a:srgbClr val="92CDDC"/>
              </a:solidFill>
              <a:ln w="12700">
                <a:solidFill>
                  <a:srgbClr val="BFBFBF"/>
                </a:solidFill>
              </a:ln>
            </c:spPr>
            <c:extLst>
              <c:ext xmlns:c16="http://schemas.microsoft.com/office/drawing/2014/chart" uri="{C3380CC4-5D6E-409C-BE32-E72D297353CC}">
                <c16:uniqueId val="{00000351-8201-447A-8956-B9A2318C28A8}"/>
              </c:ext>
            </c:extLst>
          </c:dPt>
          <c:dPt>
            <c:idx val="425"/>
            <c:bubble3D val="0"/>
            <c:spPr>
              <a:solidFill>
                <a:srgbClr val="B1A0C7"/>
              </a:solidFill>
              <a:ln w="12700">
                <a:solidFill>
                  <a:srgbClr val="BFBFBF"/>
                </a:solidFill>
              </a:ln>
            </c:spPr>
            <c:extLst>
              <c:ext xmlns:c16="http://schemas.microsoft.com/office/drawing/2014/chart" uri="{C3380CC4-5D6E-409C-BE32-E72D297353CC}">
                <c16:uniqueId val="{00000353-8201-447A-8956-B9A2318C28A8}"/>
              </c:ext>
            </c:extLst>
          </c:dPt>
          <c:dPt>
            <c:idx val="426"/>
            <c:bubble3D val="0"/>
            <c:spPr>
              <a:solidFill>
                <a:srgbClr val="538DD5"/>
              </a:solidFill>
              <a:ln w="12700">
                <a:solidFill>
                  <a:srgbClr val="BFBFBF"/>
                </a:solidFill>
              </a:ln>
            </c:spPr>
            <c:extLst>
              <c:ext xmlns:c16="http://schemas.microsoft.com/office/drawing/2014/chart" uri="{C3380CC4-5D6E-409C-BE32-E72D297353CC}">
                <c16:uniqueId val="{00000355-8201-447A-8956-B9A2318C28A8}"/>
              </c:ext>
            </c:extLst>
          </c:dPt>
          <c:dPt>
            <c:idx val="427"/>
            <c:bubble3D val="0"/>
            <c:spPr>
              <a:solidFill>
                <a:srgbClr val="B8CCE4"/>
              </a:solidFill>
              <a:ln w="12700">
                <a:solidFill>
                  <a:srgbClr val="BFBFBF"/>
                </a:solidFill>
              </a:ln>
            </c:spPr>
            <c:extLst>
              <c:ext xmlns:c16="http://schemas.microsoft.com/office/drawing/2014/chart" uri="{C3380CC4-5D6E-409C-BE32-E72D297353CC}">
                <c16:uniqueId val="{00000357-8201-447A-8956-B9A2318C28A8}"/>
              </c:ext>
            </c:extLst>
          </c:dPt>
          <c:dPt>
            <c:idx val="428"/>
            <c:bubble3D val="0"/>
            <c:spPr>
              <a:solidFill>
                <a:srgbClr val="E6B8B7"/>
              </a:solidFill>
              <a:ln w="12700">
                <a:solidFill>
                  <a:srgbClr val="BFBFBF"/>
                </a:solidFill>
              </a:ln>
            </c:spPr>
            <c:extLst>
              <c:ext xmlns:c16="http://schemas.microsoft.com/office/drawing/2014/chart" uri="{C3380CC4-5D6E-409C-BE32-E72D297353CC}">
                <c16:uniqueId val="{00000359-8201-447A-8956-B9A2318C28A8}"/>
              </c:ext>
            </c:extLst>
          </c:dPt>
          <c:dPt>
            <c:idx val="429"/>
            <c:bubble3D val="0"/>
            <c:spPr>
              <a:solidFill>
                <a:srgbClr val="D8E4BC"/>
              </a:solidFill>
              <a:ln w="12700">
                <a:solidFill>
                  <a:srgbClr val="BFBFBF"/>
                </a:solidFill>
              </a:ln>
            </c:spPr>
            <c:extLst>
              <c:ext xmlns:c16="http://schemas.microsoft.com/office/drawing/2014/chart" uri="{C3380CC4-5D6E-409C-BE32-E72D297353CC}">
                <c16:uniqueId val="{0000035B-8201-447A-8956-B9A2318C28A8}"/>
              </c:ext>
            </c:extLst>
          </c:dPt>
          <c:dPt>
            <c:idx val="430"/>
            <c:bubble3D val="0"/>
            <c:spPr>
              <a:solidFill>
                <a:srgbClr val="FCD5B4"/>
              </a:solidFill>
              <a:ln w="12700">
                <a:solidFill>
                  <a:srgbClr val="BFBFBF"/>
                </a:solidFill>
              </a:ln>
            </c:spPr>
            <c:extLst>
              <c:ext xmlns:c16="http://schemas.microsoft.com/office/drawing/2014/chart" uri="{C3380CC4-5D6E-409C-BE32-E72D297353CC}">
                <c16:uniqueId val="{0000035D-8201-447A-8956-B9A2318C28A8}"/>
              </c:ext>
            </c:extLst>
          </c:dPt>
          <c:dPt>
            <c:idx val="431"/>
            <c:bubble3D val="0"/>
            <c:spPr>
              <a:solidFill>
                <a:srgbClr val="B7DEE8"/>
              </a:solidFill>
              <a:ln w="12700">
                <a:solidFill>
                  <a:srgbClr val="BFBFBF"/>
                </a:solidFill>
              </a:ln>
            </c:spPr>
            <c:extLst>
              <c:ext xmlns:c16="http://schemas.microsoft.com/office/drawing/2014/chart" uri="{C3380CC4-5D6E-409C-BE32-E72D297353CC}">
                <c16:uniqueId val="{0000035F-8201-447A-8956-B9A2318C28A8}"/>
              </c:ext>
            </c:extLst>
          </c:dPt>
          <c:dPt>
            <c:idx val="432"/>
            <c:bubble3D val="0"/>
            <c:spPr>
              <a:solidFill>
                <a:srgbClr val="CCC0DA"/>
              </a:solidFill>
              <a:ln w="12700">
                <a:solidFill>
                  <a:srgbClr val="BFBFBF"/>
                </a:solidFill>
              </a:ln>
            </c:spPr>
            <c:extLst>
              <c:ext xmlns:c16="http://schemas.microsoft.com/office/drawing/2014/chart" uri="{C3380CC4-5D6E-409C-BE32-E72D297353CC}">
                <c16:uniqueId val="{00000361-8201-447A-8956-B9A2318C28A8}"/>
              </c:ext>
            </c:extLst>
          </c:dPt>
          <c:dPt>
            <c:idx val="433"/>
            <c:bubble3D val="0"/>
            <c:spPr>
              <a:solidFill>
                <a:srgbClr val="8DB4E2"/>
              </a:solidFill>
              <a:ln w="12700">
                <a:solidFill>
                  <a:srgbClr val="BFBFBF"/>
                </a:solidFill>
              </a:ln>
            </c:spPr>
            <c:extLst>
              <c:ext xmlns:c16="http://schemas.microsoft.com/office/drawing/2014/chart" uri="{C3380CC4-5D6E-409C-BE32-E72D297353CC}">
                <c16:uniqueId val="{00000363-8201-447A-8956-B9A2318C28A8}"/>
              </c:ext>
            </c:extLst>
          </c:dPt>
          <c:dPt>
            <c:idx val="434"/>
            <c:bubble3D val="0"/>
            <c:spPr>
              <a:solidFill>
                <a:srgbClr val="DCE6F1"/>
              </a:solidFill>
              <a:ln w="12700">
                <a:solidFill>
                  <a:srgbClr val="BFBFBF"/>
                </a:solidFill>
              </a:ln>
            </c:spPr>
            <c:extLst>
              <c:ext xmlns:c16="http://schemas.microsoft.com/office/drawing/2014/chart" uri="{C3380CC4-5D6E-409C-BE32-E72D297353CC}">
                <c16:uniqueId val="{00000365-8201-447A-8956-B9A2318C28A8}"/>
              </c:ext>
            </c:extLst>
          </c:dPt>
          <c:dPt>
            <c:idx val="435"/>
            <c:bubble3D val="0"/>
            <c:spPr>
              <a:solidFill>
                <a:srgbClr val="F2DCDB"/>
              </a:solidFill>
              <a:ln w="12700">
                <a:solidFill>
                  <a:srgbClr val="BFBFBF"/>
                </a:solidFill>
              </a:ln>
            </c:spPr>
            <c:extLst>
              <c:ext xmlns:c16="http://schemas.microsoft.com/office/drawing/2014/chart" uri="{C3380CC4-5D6E-409C-BE32-E72D297353CC}">
                <c16:uniqueId val="{00000367-8201-447A-8956-B9A2318C28A8}"/>
              </c:ext>
            </c:extLst>
          </c:dPt>
          <c:dPt>
            <c:idx val="436"/>
            <c:bubble3D val="0"/>
            <c:spPr>
              <a:solidFill>
                <a:srgbClr val="EBF1DE"/>
              </a:solidFill>
              <a:ln w="12700">
                <a:solidFill>
                  <a:srgbClr val="BFBFBF"/>
                </a:solidFill>
              </a:ln>
            </c:spPr>
            <c:extLst>
              <c:ext xmlns:c16="http://schemas.microsoft.com/office/drawing/2014/chart" uri="{C3380CC4-5D6E-409C-BE32-E72D297353CC}">
                <c16:uniqueId val="{00000369-8201-447A-8956-B9A2318C28A8}"/>
              </c:ext>
            </c:extLst>
          </c:dPt>
          <c:dPt>
            <c:idx val="437"/>
            <c:bubble3D val="0"/>
            <c:spPr>
              <a:solidFill>
                <a:srgbClr val="FDE9D9"/>
              </a:solidFill>
              <a:ln w="12700">
                <a:solidFill>
                  <a:srgbClr val="BFBFBF"/>
                </a:solidFill>
              </a:ln>
            </c:spPr>
            <c:extLst>
              <c:ext xmlns:c16="http://schemas.microsoft.com/office/drawing/2014/chart" uri="{C3380CC4-5D6E-409C-BE32-E72D297353CC}">
                <c16:uniqueId val="{0000036B-8201-447A-8956-B9A2318C28A8}"/>
              </c:ext>
            </c:extLst>
          </c:dPt>
          <c:dPt>
            <c:idx val="438"/>
            <c:bubble3D val="0"/>
            <c:spPr>
              <a:solidFill>
                <a:srgbClr val="DAEEF3"/>
              </a:solidFill>
              <a:ln w="12700">
                <a:solidFill>
                  <a:srgbClr val="BFBFBF"/>
                </a:solidFill>
              </a:ln>
            </c:spPr>
            <c:extLst>
              <c:ext xmlns:c16="http://schemas.microsoft.com/office/drawing/2014/chart" uri="{C3380CC4-5D6E-409C-BE32-E72D297353CC}">
                <c16:uniqueId val="{0000036D-8201-447A-8956-B9A2318C28A8}"/>
              </c:ext>
            </c:extLst>
          </c:dPt>
          <c:dPt>
            <c:idx val="439"/>
            <c:bubble3D val="0"/>
            <c:spPr>
              <a:solidFill>
                <a:srgbClr val="E4DFEC"/>
              </a:solidFill>
              <a:ln w="12700">
                <a:solidFill>
                  <a:srgbClr val="BFBFBF"/>
                </a:solidFill>
              </a:ln>
            </c:spPr>
            <c:extLst>
              <c:ext xmlns:c16="http://schemas.microsoft.com/office/drawing/2014/chart" uri="{C3380CC4-5D6E-409C-BE32-E72D297353CC}">
                <c16:uniqueId val="{0000036F-8201-447A-8956-B9A2318C28A8}"/>
              </c:ext>
            </c:extLst>
          </c:dPt>
          <c:dPt>
            <c:idx val="440"/>
            <c:bubble3D val="0"/>
            <c:spPr>
              <a:solidFill>
                <a:srgbClr val="95B3D7"/>
              </a:solidFill>
              <a:ln w="12700">
                <a:solidFill>
                  <a:srgbClr val="BFBFBF"/>
                </a:solidFill>
              </a:ln>
            </c:spPr>
            <c:extLst>
              <c:ext xmlns:c16="http://schemas.microsoft.com/office/drawing/2014/chart" uri="{C3380CC4-5D6E-409C-BE32-E72D297353CC}">
                <c16:uniqueId val="{00000371-8201-447A-8956-B9A2318C28A8}"/>
              </c:ext>
            </c:extLst>
          </c:dPt>
          <c:dPt>
            <c:idx val="441"/>
            <c:bubble3D val="0"/>
            <c:spPr>
              <a:solidFill>
                <a:srgbClr val="DA9694"/>
              </a:solidFill>
              <a:ln w="12700">
                <a:solidFill>
                  <a:srgbClr val="BFBFBF"/>
                </a:solidFill>
              </a:ln>
            </c:spPr>
            <c:extLst>
              <c:ext xmlns:c16="http://schemas.microsoft.com/office/drawing/2014/chart" uri="{C3380CC4-5D6E-409C-BE32-E72D297353CC}">
                <c16:uniqueId val="{00000373-8201-447A-8956-B9A2318C28A8}"/>
              </c:ext>
            </c:extLst>
          </c:dPt>
          <c:dPt>
            <c:idx val="442"/>
            <c:bubble3D val="0"/>
            <c:spPr>
              <a:solidFill>
                <a:srgbClr val="C4D79B"/>
              </a:solidFill>
              <a:ln w="12700">
                <a:solidFill>
                  <a:srgbClr val="BFBFBF"/>
                </a:solidFill>
              </a:ln>
            </c:spPr>
            <c:extLst>
              <c:ext xmlns:c16="http://schemas.microsoft.com/office/drawing/2014/chart" uri="{C3380CC4-5D6E-409C-BE32-E72D297353CC}">
                <c16:uniqueId val="{00000375-8201-447A-8956-B9A2318C28A8}"/>
              </c:ext>
            </c:extLst>
          </c:dPt>
          <c:dPt>
            <c:idx val="443"/>
            <c:bubble3D val="0"/>
            <c:spPr>
              <a:solidFill>
                <a:srgbClr val="FABF8F"/>
              </a:solidFill>
              <a:ln w="12700">
                <a:solidFill>
                  <a:srgbClr val="BFBFBF"/>
                </a:solidFill>
              </a:ln>
            </c:spPr>
            <c:extLst>
              <c:ext xmlns:c16="http://schemas.microsoft.com/office/drawing/2014/chart" uri="{C3380CC4-5D6E-409C-BE32-E72D297353CC}">
                <c16:uniqueId val="{00000377-8201-447A-8956-B9A2318C28A8}"/>
              </c:ext>
            </c:extLst>
          </c:dPt>
          <c:dPt>
            <c:idx val="444"/>
            <c:bubble3D val="0"/>
            <c:spPr>
              <a:solidFill>
                <a:srgbClr val="92CDDC"/>
              </a:solidFill>
              <a:ln w="12700">
                <a:solidFill>
                  <a:srgbClr val="BFBFBF"/>
                </a:solidFill>
              </a:ln>
            </c:spPr>
            <c:extLst>
              <c:ext xmlns:c16="http://schemas.microsoft.com/office/drawing/2014/chart" uri="{C3380CC4-5D6E-409C-BE32-E72D297353CC}">
                <c16:uniqueId val="{00000379-8201-447A-8956-B9A2318C28A8}"/>
              </c:ext>
            </c:extLst>
          </c:dPt>
          <c:dPt>
            <c:idx val="445"/>
            <c:bubble3D val="0"/>
            <c:spPr>
              <a:solidFill>
                <a:srgbClr val="B1A0C7"/>
              </a:solidFill>
              <a:ln w="12700">
                <a:solidFill>
                  <a:srgbClr val="BFBFBF"/>
                </a:solidFill>
              </a:ln>
            </c:spPr>
            <c:extLst>
              <c:ext xmlns:c16="http://schemas.microsoft.com/office/drawing/2014/chart" uri="{C3380CC4-5D6E-409C-BE32-E72D297353CC}">
                <c16:uniqueId val="{0000037B-8201-447A-8956-B9A2318C28A8}"/>
              </c:ext>
            </c:extLst>
          </c:dPt>
          <c:dPt>
            <c:idx val="446"/>
            <c:bubble3D val="0"/>
            <c:spPr>
              <a:solidFill>
                <a:srgbClr val="538DD5"/>
              </a:solidFill>
              <a:ln w="12700">
                <a:solidFill>
                  <a:srgbClr val="BFBFBF"/>
                </a:solidFill>
              </a:ln>
            </c:spPr>
            <c:extLst>
              <c:ext xmlns:c16="http://schemas.microsoft.com/office/drawing/2014/chart" uri="{C3380CC4-5D6E-409C-BE32-E72D297353CC}">
                <c16:uniqueId val="{0000037D-8201-447A-8956-B9A2318C28A8}"/>
              </c:ext>
            </c:extLst>
          </c:dPt>
          <c:dPt>
            <c:idx val="447"/>
            <c:bubble3D val="0"/>
            <c:spPr>
              <a:solidFill>
                <a:srgbClr val="B8CCE4"/>
              </a:solidFill>
              <a:ln w="12700">
                <a:solidFill>
                  <a:srgbClr val="BFBFBF"/>
                </a:solidFill>
              </a:ln>
            </c:spPr>
            <c:extLst>
              <c:ext xmlns:c16="http://schemas.microsoft.com/office/drawing/2014/chart" uri="{C3380CC4-5D6E-409C-BE32-E72D297353CC}">
                <c16:uniqueId val="{0000037F-8201-447A-8956-B9A2318C28A8}"/>
              </c:ext>
            </c:extLst>
          </c:dPt>
          <c:dPt>
            <c:idx val="448"/>
            <c:bubble3D val="0"/>
            <c:spPr>
              <a:solidFill>
                <a:srgbClr val="E6B8B7"/>
              </a:solidFill>
              <a:ln w="12700">
                <a:solidFill>
                  <a:srgbClr val="BFBFBF"/>
                </a:solidFill>
              </a:ln>
            </c:spPr>
            <c:extLst>
              <c:ext xmlns:c16="http://schemas.microsoft.com/office/drawing/2014/chart" uri="{C3380CC4-5D6E-409C-BE32-E72D297353CC}">
                <c16:uniqueId val="{00000381-8201-447A-8956-B9A2318C28A8}"/>
              </c:ext>
            </c:extLst>
          </c:dPt>
          <c:dPt>
            <c:idx val="449"/>
            <c:bubble3D val="0"/>
            <c:spPr>
              <a:solidFill>
                <a:srgbClr val="D8E4BC"/>
              </a:solidFill>
              <a:ln w="12700">
                <a:solidFill>
                  <a:srgbClr val="BFBFBF"/>
                </a:solidFill>
              </a:ln>
            </c:spPr>
            <c:extLst>
              <c:ext xmlns:c16="http://schemas.microsoft.com/office/drawing/2014/chart" uri="{C3380CC4-5D6E-409C-BE32-E72D297353CC}">
                <c16:uniqueId val="{00000383-8201-447A-8956-B9A2318C28A8}"/>
              </c:ext>
            </c:extLst>
          </c:dPt>
          <c:dPt>
            <c:idx val="450"/>
            <c:bubble3D val="0"/>
            <c:spPr>
              <a:solidFill>
                <a:srgbClr val="FCD5B4"/>
              </a:solidFill>
              <a:ln w="12700">
                <a:solidFill>
                  <a:srgbClr val="BFBFBF"/>
                </a:solidFill>
              </a:ln>
            </c:spPr>
            <c:extLst>
              <c:ext xmlns:c16="http://schemas.microsoft.com/office/drawing/2014/chart" uri="{C3380CC4-5D6E-409C-BE32-E72D297353CC}">
                <c16:uniqueId val="{00000385-8201-447A-8956-B9A2318C28A8}"/>
              </c:ext>
            </c:extLst>
          </c:dPt>
          <c:dPt>
            <c:idx val="451"/>
            <c:bubble3D val="0"/>
            <c:spPr>
              <a:solidFill>
                <a:srgbClr val="B7DEE8"/>
              </a:solidFill>
              <a:ln w="12700">
                <a:solidFill>
                  <a:srgbClr val="BFBFBF"/>
                </a:solidFill>
              </a:ln>
            </c:spPr>
            <c:extLst>
              <c:ext xmlns:c16="http://schemas.microsoft.com/office/drawing/2014/chart" uri="{C3380CC4-5D6E-409C-BE32-E72D297353CC}">
                <c16:uniqueId val="{00000387-8201-447A-8956-B9A2318C28A8}"/>
              </c:ext>
            </c:extLst>
          </c:dPt>
          <c:dPt>
            <c:idx val="452"/>
            <c:bubble3D val="0"/>
            <c:spPr>
              <a:solidFill>
                <a:srgbClr val="CCC0DA"/>
              </a:solidFill>
              <a:ln w="12700">
                <a:solidFill>
                  <a:srgbClr val="BFBFBF"/>
                </a:solidFill>
              </a:ln>
            </c:spPr>
            <c:extLst>
              <c:ext xmlns:c16="http://schemas.microsoft.com/office/drawing/2014/chart" uri="{C3380CC4-5D6E-409C-BE32-E72D297353CC}">
                <c16:uniqueId val="{00000389-8201-447A-8956-B9A2318C28A8}"/>
              </c:ext>
            </c:extLst>
          </c:dPt>
          <c:dPt>
            <c:idx val="453"/>
            <c:bubble3D val="0"/>
            <c:spPr>
              <a:solidFill>
                <a:srgbClr val="8DB4E2"/>
              </a:solidFill>
              <a:ln w="12700">
                <a:solidFill>
                  <a:srgbClr val="BFBFBF"/>
                </a:solidFill>
              </a:ln>
            </c:spPr>
            <c:extLst>
              <c:ext xmlns:c16="http://schemas.microsoft.com/office/drawing/2014/chart" uri="{C3380CC4-5D6E-409C-BE32-E72D297353CC}">
                <c16:uniqueId val="{0000038B-8201-447A-8956-B9A2318C28A8}"/>
              </c:ext>
            </c:extLst>
          </c:dPt>
          <c:dPt>
            <c:idx val="454"/>
            <c:bubble3D val="0"/>
            <c:spPr>
              <a:solidFill>
                <a:srgbClr val="DCE6F1"/>
              </a:solidFill>
              <a:ln w="12700">
                <a:solidFill>
                  <a:srgbClr val="BFBFBF"/>
                </a:solidFill>
              </a:ln>
            </c:spPr>
            <c:extLst>
              <c:ext xmlns:c16="http://schemas.microsoft.com/office/drawing/2014/chart" uri="{C3380CC4-5D6E-409C-BE32-E72D297353CC}">
                <c16:uniqueId val="{0000038D-8201-447A-8956-B9A2318C28A8}"/>
              </c:ext>
            </c:extLst>
          </c:dPt>
          <c:dPt>
            <c:idx val="455"/>
            <c:bubble3D val="0"/>
            <c:spPr>
              <a:solidFill>
                <a:srgbClr val="F2DCDB"/>
              </a:solidFill>
              <a:ln w="12700">
                <a:solidFill>
                  <a:srgbClr val="BFBFBF"/>
                </a:solidFill>
              </a:ln>
            </c:spPr>
            <c:extLst>
              <c:ext xmlns:c16="http://schemas.microsoft.com/office/drawing/2014/chart" uri="{C3380CC4-5D6E-409C-BE32-E72D297353CC}">
                <c16:uniqueId val="{0000038F-8201-447A-8956-B9A2318C28A8}"/>
              </c:ext>
            </c:extLst>
          </c:dPt>
          <c:dPt>
            <c:idx val="456"/>
            <c:bubble3D val="0"/>
            <c:spPr>
              <a:solidFill>
                <a:srgbClr val="EBF1DE"/>
              </a:solidFill>
              <a:ln w="12700">
                <a:solidFill>
                  <a:srgbClr val="BFBFBF"/>
                </a:solidFill>
              </a:ln>
            </c:spPr>
            <c:extLst>
              <c:ext xmlns:c16="http://schemas.microsoft.com/office/drawing/2014/chart" uri="{C3380CC4-5D6E-409C-BE32-E72D297353CC}">
                <c16:uniqueId val="{00000391-8201-447A-8956-B9A2318C28A8}"/>
              </c:ext>
            </c:extLst>
          </c:dPt>
          <c:dPt>
            <c:idx val="457"/>
            <c:bubble3D val="0"/>
            <c:spPr>
              <a:solidFill>
                <a:srgbClr val="FDE9D9"/>
              </a:solidFill>
              <a:ln w="12700">
                <a:solidFill>
                  <a:srgbClr val="BFBFBF"/>
                </a:solidFill>
              </a:ln>
            </c:spPr>
            <c:extLst>
              <c:ext xmlns:c16="http://schemas.microsoft.com/office/drawing/2014/chart" uri="{C3380CC4-5D6E-409C-BE32-E72D297353CC}">
                <c16:uniqueId val="{00000393-8201-447A-8956-B9A2318C28A8}"/>
              </c:ext>
            </c:extLst>
          </c:dPt>
          <c:dPt>
            <c:idx val="458"/>
            <c:bubble3D val="0"/>
            <c:spPr>
              <a:solidFill>
                <a:srgbClr val="DAEEF3"/>
              </a:solidFill>
              <a:ln w="12700">
                <a:solidFill>
                  <a:srgbClr val="BFBFBF"/>
                </a:solidFill>
              </a:ln>
            </c:spPr>
            <c:extLst>
              <c:ext xmlns:c16="http://schemas.microsoft.com/office/drawing/2014/chart" uri="{C3380CC4-5D6E-409C-BE32-E72D297353CC}">
                <c16:uniqueId val="{00000395-8201-447A-8956-B9A2318C28A8}"/>
              </c:ext>
            </c:extLst>
          </c:dPt>
          <c:dPt>
            <c:idx val="459"/>
            <c:bubble3D val="0"/>
            <c:spPr>
              <a:solidFill>
                <a:srgbClr val="E4DFEC"/>
              </a:solidFill>
              <a:ln w="12700">
                <a:solidFill>
                  <a:srgbClr val="BFBFBF"/>
                </a:solidFill>
              </a:ln>
            </c:spPr>
            <c:extLst>
              <c:ext xmlns:c16="http://schemas.microsoft.com/office/drawing/2014/chart" uri="{C3380CC4-5D6E-409C-BE32-E72D297353CC}">
                <c16:uniqueId val="{00000397-8201-447A-8956-B9A2318C28A8}"/>
              </c:ext>
            </c:extLst>
          </c:dPt>
          <c:dPt>
            <c:idx val="460"/>
            <c:bubble3D val="0"/>
            <c:spPr>
              <a:solidFill>
                <a:srgbClr val="95B3D7"/>
              </a:solidFill>
              <a:ln w="12700">
                <a:solidFill>
                  <a:srgbClr val="BFBFBF"/>
                </a:solidFill>
              </a:ln>
            </c:spPr>
            <c:extLst>
              <c:ext xmlns:c16="http://schemas.microsoft.com/office/drawing/2014/chart" uri="{C3380CC4-5D6E-409C-BE32-E72D297353CC}">
                <c16:uniqueId val="{00000399-8201-447A-8956-B9A2318C28A8}"/>
              </c:ext>
            </c:extLst>
          </c:dPt>
          <c:dPt>
            <c:idx val="461"/>
            <c:bubble3D val="0"/>
            <c:spPr>
              <a:solidFill>
                <a:srgbClr val="DA9694"/>
              </a:solidFill>
              <a:ln w="12700">
                <a:solidFill>
                  <a:srgbClr val="BFBFBF"/>
                </a:solidFill>
              </a:ln>
            </c:spPr>
            <c:extLst>
              <c:ext xmlns:c16="http://schemas.microsoft.com/office/drawing/2014/chart" uri="{C3380CC4-5D6E-409C-BE32-E72D297353CC}">
                <c16:uniqueId val="{0000039B-8201-447A-8956-B9A2318C28A8}"/>
              </c:ext>
            </c:extLst>
          </c:dPt>
          <c:dPt>
            <c:idx val="462"/>
            <c:bubble3D val="0"/>
            <c:spPr>
              <a:solidFill>
                <a:srgbClr val="C4D79B"/>
              </a:solidFill>
              <a:ln w="12700">
                <a:solidFill>
                  <a:srgbClr val="BFBFBF"/>
                </a:solidFill>
              </a:ln>
            </c:spPr>
            <c:extLst>
              <c:ext xmlns:c16="http://schemas.microsoft.com/office/drawing/2014/chart" uri="{C3380CC4-5D6E-409C-BE32-E72D297353CC}">
                <c16:uniqueId val="{0000039D-8201-447A-8956-B9A2318C28A8}"/>
              </c:ext>
            </c:extLst>
          </c:dPt>
          <c:dPt>
            <c:idx val="463"/>
            <c:bubble3D val="0"/>
            <c:spPr>
              <a:solidFill>
                <a:srgbClr val="FABF8F"/>
              </a:solidFill>
              <a:ln w="12700">
                <a:solidFill>
                  <a:srgbClr val="BFBFBF"/>
                </a:solidFill>
              </a:ln>
            </c:spPr>
            <c:extLst>
              <c:ext xmlns:c16="http://schemas.microsoft.com/office/drawing/2014/chart" uri="{C3380CC4-5D6E-409C-BE32-E72D297353CC}">
                <c16:uniqueId val="{0000039F-8201-447A-8956-B9A2318C28A8}"/>
              </c:ext>
            </c:extLst>
          </c:dPt>
          <c:dPt>
            <c:idx val="464"/>
            <c:bubble3D val="0"/>
            <c:spPr>
              <a:solidFill>
                <a:srgbClr val="92CDDC"/>
              </a:solidFill>
              <a:ln w="12700">
                <a:solidFill>
                  <a:srgbClr val="BFBFBF"/>
                </a:solidFill>
              </a:ln>
            </c:spPr>
            <c:extLst>
              <c:ext xmlns:c16="http://schemas.microsoft.com/office/drawing/2014/chart" uri="{C3380CC4-5D6E-409C-BE32-E72D297353CC}">
                <c16:uniqueId val="{000003A1-8201-447A-8956-B9A2318C28A8}"/>
              </c:ext>
            </c:extLst>
          </c:dPt>
          <c:dPt>
            <c:idx val="465"/>
            <c:bubble3D val="0"/>
            <c:spPr>
              <a:solidFill>
                <a:srgbClr val="B1A0C7"/>
              </a:solidFill>
              <a:ln w="12700">
                <a:solidFill>
                  <a:srgbClr val="BFBFBF"/>
                </a:solidFill>
              </a:ln>
            </c:spPr>
            <c:extLst>
              <c:ext xmlns:c16="http://schemas.microsoft.com/office/drawing/2014/chart" uri="{C3380CC4-5D6E-409C-BE32-E72D297353CC}">
                <c16:uniqueId val="{000003A3-8201-447A-8956-B9A2318C28A8}"/>
              </c:ext>
            </c:extLst>
          </c:dPt>
          <c:dPt>
            <c:idx val="466"/>
            <c:bubble3D val="0"/>
            <c:spPr>
              <a:solidFill>
                <a:srgbClr val="538DD5"/>
              </a:solidFill>
              <a:ln w="12700">
                <a:solidFill>
                  <a:srgbClr val="BFBFBF"/>
                </a:solidFill>
              </a:ln>
            </c:spPr>
            <c:extLst>
              <c:ext xmlns:c16="http://schemas.microsoft.com/office/drawing/2014/chart" uri="{C3380CC4-5D6E-409C-BE32-E72D297353CC}">
                <c16:uniqueId val="{000003A5-8201-447A-8956-B9A2318C28A8}"/>
              </c:ext>
            </c:extLst>
          </c:dPt>
          <c:dPt>
            <c:idx val="467"/>
            <c:bubble3D val="0"/>
            <c:spPr>
              <a:solidFill>
                <a:srgbClr val="B8CCE4"/>
              </a:solidFill>
              <a:ln w="12700">
                <a:solidFill>
                  <a:srgbClr val="BFBFBF"/>
                </a:solidFill>
              </a:ln>
            </c:spPr>
            <c:extLst>
              <c:ext xmlns:c16="http://schemas.microsoft.com/office/drawing/2014/chart" uri="{C3380CC4-5D6E-409C-BE32-E72D297353CC}">
                <c16:uniqueId val="{000003A7-8201-447A-8956-B9A2318C28A8}"/>
              </c:ext>
            </c:extLst>
          </c:dPt>
          <c:dPt>
            <c:idx val="468"/>
            <c:bubble3D val="0"/>
            <c:spPr>
              <a:solidFill>
                <a:srgbClr val="E6B8B7"/>
              </a:solidFill>
              <a:ln w="12700">
                <a:solidFill>
                  <a:srgbClr val="BFBFBF"/>
                </a:solidFill>
              </a:ln>
            </c:spPr>
            <c:extLst>
              <c:ext xmlns:c16="http://schemas.microsoft.com/office/drawing/2014/chart" uri="{C3380CC4-5D6E-409C-BE32-E72D297353CC}">
                <c16:uniqueId val="{000003A9-8201-447A-8956-B9A2318C28A8}"/>
              </c:ext>
            </c:extLst>
          </c:dPt>
          <c:dPt>
            <c:idx val="469"/>
            <c:bubble3D val="0"/>
            <c:spPr>
              <a:solidFill>
                <a:srgbClr val="D8E4BC"/>
              </a:solidFill>
              <a:ln w="12700">
                <a:solidFill>
                  <a:srgbClr val="BFBFBF"/>
                </a:solidFill>
              </a:ln>
            </c:spPr>
            <c:extLst>
              <c:ext xmlns:c16="http://schemas.microsoft.com/office/drawing/2014/chart" uri="{C3380CC4-5D6E-409C-BE32-E72D297353CC}">
                <c16:uniqueId val="{000003AB-8201-447A-8956-B9A2318C28A8}"/>
              </c:ext>
            </c:extLst>
          </c:dPt>
          <c:dPt>
            <c:idx val="470"/>
            <c:bubble3D val="0"/>
            <c:spPr>
              <a:solidFill>
                <a:srgbClr val="FCD5B4"/>
              </a:solidFill>
              <a:ln w="12700">
                <a:solidFill>
                  <a:srgbClr val="BFBFBF"/>
                </a:solidFill>
              </a:ln>
            </c:spPr>
            <c:extLst>
              <c:ext xmlns:c16="http://schemas.microsoft.com/office/drawing/2014/chart" uri="{C3380CC4-5D6E-409C-BE32-E72D297353CC}">
                <c16:uniqueId val="{000003AD-8201-447A-8956-B9A2318C28A8}"/>
              </c:ext>
            </c:extLst>
          </c:dPt>
          <c:dPt>
            <c:idx val="471"/>
            <c:bubble3D val="0"/>
            <c:spPr>
              <a:solidFill>
                <a:srgbClr val="B7DEE8"/>
              </a:solidFill>
              <a:ln w="12700">
                <a:solidFill>
                  <a:srgbClr val="BFBFBF"/>
                </a:solidFill>
              </a:ln>
            </c:spPr>
            <c:extLst>
              <c:ext xmlns:c16="http://schemas.microsoft.com/office/drawing/2014/chart" uri="{C3380CC4-5D6E-409C-BE32-E72D297353CC}">
                <c16:uniqueId val="{000003AF-8201-447A-8956-B9A2318C28A8}"/>
              </c:ext>
            </c:extLst>
          </c:dPt>
          <c:dPt>
            <c:idx val="472"/>
            <c:bubble3D val="0"/>
            <c:spPr>
              <a:solidFill>
                <a:srgbClr val="CCC0DA"/>
              </a:solidFill>
              <a:ln w="12700">
                <a:solidFill>
                  <a:srgbClr val="BFBFBF"/>
                </a:solidFill>
              </a:ln>
            </c:spPr>
            <c:extLst>
              <c:ext xmlns:c16="http://schemas.microsoft.com/office/drawing/2014/chart" uri="{C3380CC4-5D6E-409C-BE32-E72D297353CC}">
                <c16:uniqueId val="{000003B1-8201-447A-8956-B9A2318C28A8}"/>
              </c:ext>
            </c:extLst>
          </c:dPt>
          <c:dPt>
            <c:idx val="473"/>
            <c:bubble3D val="0"/>
            <c:spPr>
              <a:solidFill>
                <a:srgbClr val="8DB4E2"/>
              </a:solidFill>
              <a:ln w="12700">
                <a:solidFill>
                  <a:srgbClr val="BFBFBF"/>
                </a:solidFill>
              </a:ln>
            </c:spPr>
            <c:extLst>
              <c:ext xmlns:c16="http://schemas.microsoft.com/office/drawing/2014/chart" uri="{C3380CC4-5D6E-409C-BE32-E72D297353CC}">
                <c16:uniqueId val="{000003B3-8201-447A-8956-B9A2318C28A8}"/>
              </c:ext>
            </c:extLst>
          </c:dPt>
          <c:dPt>
            <c:idx val="474"/>
            <c:bubble3D val="0"/>
            <c:spPr>
              <a:solidFill>
                <a:srgbClr val="DCE6F1"/>
              </a:solidFill>
              <a:ln w="12700">
                <a:solidFill>
                  <a:srgbClr val="BFBFBF"/>
                </a:solidFill>
              </a:ln>
            </c:spPr>
            <c:extLst>
              <c:ext xmlns:c16="http://schemas.microsoft.com/office/drawing/2014/chart" uri="{C3380CC4-5D6E-409C-BE32-E72D297353CC}">
                <c16:uniqueId val="{000003B5-8201-447A-8956-B9A2318C28A8}"/>
              </c:ext>
            </c:extLst>
          </c:dPt>
          <c:dPt>
            <c:idx val="475"/>
            <c:bubble3D val="0"/>
            <c:spPr>
              <a:solidFill>
                <a:srgbClr val="F2DCDB"/>
              </a:solidFill>
              <a:ln w="12700">
                <a:solidFill>
                  <a:srgbClr val="BFBFBF"/>
                </a:solidFill>
              </a:ln>
            </c:spPr>
            <c:extLst>
              <c:ext xmlns:c16="http://schemas.microsoft.com/office/drawing/2014/chart" uri="{C3380CC4-5D6E-409C-BE32-E72D297353CC}">
                <c16:uniqueId val="{000003B7-8201-447A-8956-B9A2318C28A8}"/>
              </c:ext>
            </c:extLst>
          </c:dPt>
          <c:dPt>
            <c:idx val="476"/>
            <c:bubble3D val="0"/>
            <c:spPr>
              <a:solidFill>
                <a:srgbClr val="EBF1DE"/>
              </a:solidFill>
              <a:ln w="12700">
                <a:solidFill>
                  <a:srgbClr val="BFBFBF"/>
                </a:solidFill>
              </a:ln>
            </c:spPr>
            <c:extLst>
              <c:ext xmlns:c16="http://schemas.microsoft.com/office/drawing/2014/chart" uri="{C3380CC4-5D6E-409C-BE32-E72D297353CC}">
                <c16:uniqueId val="{000003B9-8201-447A-8956-B9A2318C28A8}"/>
              </c:ext>
            </c:extLst>
          </c:dPt>
          <c:dPt>
            <c:idx val="477"/>
            <c:bubble3D val="0"/>
            <c:spPr>
              <a:solidFill>
                <a:srgbClr val="FDE9D9"/>
              </a:solidFill>
              <a:ln w="12700">
                <a:solidFill>
                  <a:srgbClr val="BFBFBF"/>
                </a:solidFill>
              </a:ln>
            </c:spPr>
            <c:extLst>
              <c:ext xmlns:c16="http://schemas.microsoft.com/office/drawing/2014/chart" uri="{C3380CC4-5D6E-409C-BE32-E72D297353CC}">
                <c16:uniqueId val="{000003BB-8201-447A-8956-B9A2318C28A8}"/>
              </c:ext>
            </c:extLst>
          </c:dPt>
          <c:dPt>
            <c:idx val="478"/>
            <c:bubble3D val="0"/>
            <c:spPr>
              <a:solidFill>
                <a:srgbClr val="DAEEF3"/>
              </a:solidFill>
              <a:ln w="12700">
                <a:solidFill>
                  <a:srgbClr val="BFBFBF"/>
                </a:solidFill>
              </a:ln>
            </c:spPr>
            <c:extLst>
              <c:ext xmlns:c16="http://schemas.microsoft.com/office/drawing/2014/chart" uri="{C3380CC4-5D6E-409C-BE32-E72D297353CC}">
                <c16:uniqueId val="{000003BD-8201-447A-8956-B9A2318C28A8}"/>
              </c:ext>
            </c:extLst>
          </c:dPt>
          <c:dPt>
            <c:idx val="479"/>
            <c:bubble3D val="0"/>
            <c:spPr>
              <a:solidFill>
                <a:srgbClr val="E4DFEC"/>
              </a:solidFill>
              <a:ln w="12700">
                <a:solidFill>
                  <a:srgbClr val="BFBFBF"/>
                </a:solidFill>
              </a:ln>
            </c:spPr>
            <c:extLst>
              <c:ext xmlns:c16="http://schemas.microsoft.com/office/drawing/2014/chart" uri="{C3380CC4-5D6E-409C-BE32-E72D297353CC}">
                <c16:uniqueId val="{000003BF-8201-447A-8956-B9A2318C28A8}"/>
              </c:ext>
            </c:extLst>
          </c:dPt>
          <c:dPt>
            <c:idx val="480"/>
            <c:bubble3D val="0"/>
            <c:spPr>
              <a:solidFill>
                <a:srgbClr val="95B3D7"/>
              </a:solidFill>
              <a:ln w="12700">
                <a:solidFill>
                  <a:srgbClr val="BFBFBF"/>
                </a:solidFill>
              </a:ln>
            </c:spPr>
            <c:extLst>
              <c:ext xmlns:c16="http://schemas.microsoft.com/office/drawing/2014/chart" uri="{C3380CC4-5D6E-409C-BE32-E72D297353CC}">
                <c16:uniqueId val="{000003C1-8201-447A-8956-B9A2318C28A8}"/>
              </c:ext>
            </c:extLst>
          </c:dPt>
          <c:dPt>
            <c:idx val="481"/>
            <c:bubble3D val="0"/>
            <c:spPr>
              <a:solidFill>
                <a:srgbClr val="DA9694"/>
              </a:solidFill>
              <a:ln w="12700">
                <a:solidFill>
                  <a:srgbClr val="BFBFBF"/>
                </a:solidFill>
              </a:ln>
            </c:spPr>
            <c:extLst>
              <c:ext xmlns:c16="http://schemas.microsoft.com/office/drawing/2014/chart" uri="{C3380CC4-5D6E-409C-BE32-E72D297353CC}">
                <c16:uniqueId val="{000003C3-8201-447A-8956-B9A2318C28A8}"/>
              </c:ext>
            </c:extLst>
          </c:dPt>
          <c:dPt>
            <c:idx val="482"/>
            <c:bubble3D val="0"/>
            <c:spPr>
              <a:solidFill>
                <a:srgbClr val="C4D79B"/>
              </a:solidFill>
              <a:ln w="12700">
                <a:solidFill>
                  <a:srgbClr val="BFBFBF"/>
                </a:solidFill>
              </a:ln>
            </c:spPr>
            <c:extLst>
              <c:ext xmlns:c16="http://schemas.microsoft.com/office/drawing/2014/chart" uri="{C3380CC4-5D6E-409C-BE32-E72D297353CC}">
                <c16:uniqueId val="{000003C5-8201-447A-8956-B9A2318C28A8}"/>
              </c:ext>
            </c:extLst>
          </c:dPt>
          <c:dPt>
            <c:idx val="483"/>
            <c:bubble3D val="0"/>
            <c:spPr>
              <a:solidFill>
                <a:srgbClr val="FABF8F"/>
              </a:solidFill>
              <a:ln w="12700">
                <a:solidFill>
                  <a:srgbClr val="BFBFBF"/>
                </a:solidFill>
              </a:ln>
            </c:spPr>
            <c:extLst>
              <c:ext xmlns:c16="http://schemas.microsoft.com/office/drawing/2014/chart" uri="{C3380CC4-5D6E-409C-BE32-E72D297353CC}">
                <c16:uniqueId val="{000003C7-8201-447A-8956-B9A2318C28A8}"/>
              </c:ext>
            </c:extLst>
          </c:dPt>
          <c:dPt>
            <c:idx val="484"/>
            <c:bubble3D val="0"/>
            <c:spPr>
              <a:solidFill>
                <a:srgbClr val="92CDDC"/>
              </a:solidFill>
              <a:ln w="12700">
                <a:solidFill>
                  <a:srgbClr val="BFBFBF"/>
                </a:solidFill>
              </a:ln>
            </c:spPr>
            <c:extLst>
              <c:ext xmlns:c16="http://schemas.microsoft.com/office/drawing/2014/chart" uri="{C3380CC4-5D6E-409C-BE32-E72D297353CC}">
                <c16:uniqueId val="{000003C9-8201-447A-8956-B9A2318C28A8}"/>
              </c:ext>
            </c:extLst>
          </c:dPt>
          <c:dPt>
            <c:idx val="485"/>
            <c:bubble3D val="0"/>
            <c:spPr>
              <a:solidFill>
                <a:srgbClr val="B1A0C7"/>
              </a:solidFill>
              <a:ln w="12700">
                <a:solidFill>
                  <a:srgbClr val="BFBFBF"/>
                </a:solidFill>
              </a:ln>
            </c:spPr>
            <c:extLst>
              <c:ext xmlns:c16="http://schemas.microsoft.com/office/drawing/2014/chart" uri="{C3380CC4-5D6E-409C-BE32-E72D297353CC}">
                <c16:uniqueId val="{000003CB-8201-447A-8956-B9A2318C28A8}"/>
              </c:ext>
            </c:extLst>
          </c:dPt>
          <c:dPt>
            <c:idx val="486"/>
            <c:bubble3D val="0"/>
            <c:spPr>
              <a:solidFill>
                <a:srgbClr val="538DD5"/>
              </a:solidFill>
              <a:ln w="12700">
                <a:solidFill>
                  <a:srgbClr val="BFBFBF"/>
                </a:solidFill>
              </a:ln>
            </c:spPr>
            <c:extLst>
              <c:ext xmlns:c16="http://schemas.microsoft.com/office/drawing/2014/chart" uri="{C3380CC4-5D6E-409C-BE32-E72D297353CC}">
                <c16:uniqueId val="{000003CD-8201-447A-8956-B9A2318C28A8}"/>
              </c:ext>
            </c:extLst>
          </c:dPt>
          <c:dPt>
            <c:idx val="487"/>
            <c:bubble3D val="0"/>
            <c:spPr>
              <a:solidFill>
                <a:srgbClr val="B8CCE4"/>
              </a:solidFill>
              <a:ln w="12700">
                <a:solidFill>
                  <a:srgbClr val="BFBFBF"/>
                </a:solidFill>
              </a:ln>
            </c:spPr>
            <c:extLst>
              <c:ext xmlns:c16="http://schemas.microsoft.com/office/drawing/2014/chart" uri="{C3380CC4-5D6E-409C-BE32-E72D297353CC}">
                <c16:uniqueId val="{000003CF-8201-447A-8956-B9A2318C28A8}"/>
              </c:ext>
            </c:extLst>
          </c:dPt>
          <c:dPt>
            <c:idx val="488"/>
            <c:bubble3D val="0"/>
            <c:spPr>
              <a:solidFill>
                <a:srgbClr val="E6B8B7"/>
              </a:solidFill>
              <a:ln w="12700">
                <a:solidFill>
                  <a:srgbClr val="BFBFBF"/>
                </a:solidFill>
              </a:ln>
            </c:spPr>
            <c:extLst>
              <c:ext xmlns:c16="http://schemas.microsoft.com/office/drawing/2014/chart" uri="{C3380CC4-5D6E-409C-BE32-E72D297353CC}">
                <c16:uniqueId val="{000003D1-8201-447A-8956-B9A2318C28A8}"/>
              </c:ext>
            </c:extLst>
          </c:dPt>
          <c:dPt>
            <c:idx val="489"/>
            <c:bubble3D val="0"/>
            <c:spPr>
              <a:solidFill>
                <a:srgbClr val="D8E4BC"/>
              </a:solidFill>
              <a:ln w="12700">
                <a:solidFill>
                  <a:srgbClr val="BFBFBF"/>
                </a:solidFill>
              </a:ln>
            </c:spPr>
            <c:extLst>
              <c:ext xmlns:c16="http://schemas.microsoft.com/office/drawing/2014/chart" uri="{C3380CC4-5D6E-409C-BE32-E72D297353CC}">
                <c16:uniqueId val="{000003D3-8201-447A-8956-B9A2318C28A8}"/>
              </c:ext>
            </c:extLst>
          </c:dPt>
          <c:dPt>
            <c:idx val="490"/>
            <c:bubble3D val="0"/>
            <c:spPr>
              <a:solidFill>
                <a:srgbClr val="FCD5B4"/>
              </a:solidFill>
              <a:ln w="12700">
                <a:solidFill>
                  <a:srgbClr val="BFBFBF"/>
                </a:solidFill>
              </a:ln>
            </c:spPr>
            <c:extLst>
              <c:ext xmlns:c16="http://schemas.microsoft.com/office/drawing/2014/chart" uri="{C3380CC4-5D6E-409C-BE32-E72D297353CC}">
                <c16:uniqueId val="{000003D5-8201-447A-8956-B9A2318C28A8}"/>
              </c:ext>
            </c:extLst>
          </c:dPt>
          <c:dPt>
            <c:idx val="491"/>
            <c:bubble3D val="0"/>
            <c:spPr>
              <a:solidFill>
                <a:srgbClr val="B7DEE8"/>
              </a:solidFill>
              <a:ln w="12700">
                <a:solidFill>
                  <a:srgbClr val="BFBFBF"/>
                </a:solidFill>
              </a:ln>
            </c:spPr>
            <c:extLst>
              <c:ext xmlns:c16="http://schemas.microsoft.com/office/drawing/2014/chart" uri="{C3380CC4-5D6E-409C-BE32-E72D297353CC}">
                <c16:uniqueId val="{000003D7-8201-447A-8956-B9A2318C28A8}"/>
              </c:ext>
            </c:extLst>
          </c:dPt>
          <c:dPt>
            <c:idx val="492"/>
            <c:bubble3D val="0"/>
            <c:spPr>
              <a:solidFill>
                <a:srgbClr val="CCC0DA"/>
              </a:solidFill>
              <a:ln w="12700">
                <a:solidFill>
                  <a:srgbClr val="BFBFBF"/>
                </a:solidFill>
              </a:ln>
            </c:spPr>
            <c:extLst>
              <c:ext xmlns:c16="http://schemas.microsoft.com/office/drawing/2014/chart" uri="{C3380CC4-5D6E-409C-BE32-E72D297353CC}">
                <c16:uniqueId val="{000003D9-8201-447A-8956-B9A2318C28A8}"/>
              </c:ext>
            </c:extLst>
          </c:dPt>
          <c:dPt>
            <c:idx val="493"/>
            <c:bubble3D val="0"/>
            <c:spPr>
              <a:solidFill>
                <a:srgbClr val="8DB4E2"/>
              </a:solidFill>
              <a:ln w="12700">
                <a:solidFill>
                  <a:srgbClr val="BFBFBF"/>
                </a:solidFill>
              </a:ln>
            </c:spPr>
            <c:extLst>
              <c:ext xmlns:c16="http://schemas.microsoft.com/office/drawing/2014/chart" uri="{C3380CC4-5D6E-409C-BE32-E72D297353CC}">
                <c16:uniqueId val="{000003DB-8201-447A-8956-B9A2318C28A8}"/>
              </c:ext>
            </c:extLst>
          </c:dPt>
          <c:dPt>
            <c:idx val="494"/>
            <c:bubble3D val="0"/>
            <c:spPr>
              <a:solidFill>
                <a:srgbClr val="DCE6F1"/>
              </a:solidFill>
              <a:ln w="12700">
                <a:solidFill>
                  <a:srgbClr val="BFBFBF"/>
                </a:solidFill>
              </a:ln>
            </c:spPr>
            <c:extLst>
              <c:ext xmlns:c16="http://schemas.microsoft.com/office/drawing/2014/chart" uri="{C3380CC4-5D6E-409C-BE32-E72D297353CC}">
                <c16:uniqueId val="{000003DD-8201-447A-8956-B9A2318C28A8}"/>
              </c:ext>
            </c:extLst>
          </c:dPt>
          <c:dPt>
            <c:idx val="495"/>
            <c:bubble3D val="0"/>
            <c:spPr>
              <a:solidFill>
                <a:srgbClr val="F2DCDB"/>
              </a:solidFill>
              <a:ln w="12700">
                <a:solidFill>
                  <a:srgbClr val="BFBFBF"/>
                </a:solidFill>
              </a:ln>
            </c:spPr>
            <c:extLst>
              <c:ext xmlns:c16="http://schemas.microsoft.com/office/drawing/2014/chart" uri="{C3380CC4-5D6E-409C-BE32-E72D297353CC}">
                <c16:uniqueId val="{000003DF-8201-447A-8956-B9A2318C28A8}"/>
              </c:ext>
            </c:extLst>
          </c:dPt>
          <c:dPt>
            <c:idx val="496"/>
            <c:bubble3D val="0"/>
            <c:spPr>
              <a:solidFill>
                <a:srgbClr val="EBF1DE"/>
              </a:solidFill>
              <a:ln w="12700">
                <a:solidFill>
                  <a:srgbClr val="BFBFBF"/>
                </a:solidFill>
              </a:ln>
            </c:spPr>
            <c:extLst>
              <c:ext xmlns:c16="http://schemas.microsoft.com/office/drawing/2014/chart" uri="{C3380CC4-5D6E-409C-BE32-E72D297353CC}">
                <c16:uniqueId val="{000003E1-8201-447A-8956-B9A2318C28A8}"/>
              </c:ext>
            </c:extLst>
          </c:dPt>
          <c:dPt>
            <c:idx val="497"/>
            <c:bubble3D val="0"/>
            <c:spPr>
              <a:solidFill>
                <a:srgbClr val="FDE9D9"/>
              </a:solidFill>
              <a:ln w="12700">
                <a:solidFill>
                  <a:srgbClr val="BFBFBF"/>
                </a:solidFill>
              </a:ln>
            </c:spPr>
            <c:extLst>
              <c:ext xmlns:c16="http://schemas.microsoft.com/office/drawing/2014/chart" uri="{C3380CC4-5D6E-409C-BE32-E72D297353CC}">
                <c16:uniqueId val="{000003E3-8201-447A-8956-B9A2318C28A8}"/>
              </c:ext>
            </c:extLst>
          </c:dPt>
          <c:dPt>
            <c:idx val="498"/>
            <c:bubble3D val="0"/>
            <c:spPr>
              <a:solidFill>
                <a:srgbClr val="DAEEF3"/>
              </a:solidFill>
              <a:ln w="12700">
                <a:solidFill>
                  <a:srgbClr val="BFBFBF"/>
                </a:solidFill>
              </a:ln>
            </c:spPr>
            <c:extLst>
              <c:ext xmlns:c16="http://schemas.microsoft.com/office/drawing/2014/chart" uri="{C3380CC4-5D6E-409C-BE32-E72D297353CC}">
                <c16:uniqueId val="{000003E5-8201-447A-8956-B9A2318C28A8}"/>
              </c:ext>
            </c:extLst>
          </c:dPt>
          <c:dPt>
            <c:idx val="499"/>
            <c:bubble3D val="0"/>
            <c:spPr>
              <a:solidFill>
                <a:srgbClr val="E4DFEC"/>
              </a:solidFill>
              <a:ln w="12700">
                <a:solidFill>
                  <a:srgbClr val="BFBFBF"/>
                </a:solidFill>
              </a:ln>
            </c:spPr>
            <c:extLst>
              <c:ext xmlns:c16="http://schemas.microsoft.com/office/drawing/2014/chart" uri="{C3380CC4-5D6E-409C-BE32-E72D297353CC}">
                <c16:uniqueId val="{000003E7-8201-447A-8956-B9A2318C28A8}"/>
              </c:ext>
            </c:extLst>
          </c:dPt>
          <c:dPt>
            <c:idx val="500"/>
            <c:bubble3D val="0"/>
            <c:spPr>
              <a:solidFill>
                <a:srgbClr val="95B3D7"/>
              </a:solidFill>
              <a:ln w="12700">
                <a:solidFill>
                  <a:srgbClr val="BFBFBF"/>
                </a:solidFill>
              </a:ln>
            </c:spPr>
            <c:extLst>
              <c:ext xmlns:c16="http://schemas.microsoft.com/office/drawing/2014/chart" uri="{C3380CC4-5D6E-409C-BE32-E72D297353CC}">
                <c16:uniqueId val="{000003E9-8201-447A-8956-B9A2318C28A8}"/>
              </c:ext>
            </c:extLst>
          </c:dPt>
          <c:dPt>
            <c:idx val="501"/>
            <c:bubble3D val="0"/>
            <c:spPr>
              <a:solidFill>
                <a:srgbClr val="DA9694"/>
              </a:solidFill>
              <a:ln w="12700">
                <a:solidFill>
                  <a:srgbClr val="BFBFBF"/>
                </a:solidFill>
              </a:ln>
            </c:spPr>
            <c:extLst>
              <c:ext xmlns:c16="http://schemas.microsoft.com/office/drawing/2014/chart" uri="{C3380CC4-5D6E-409C-BE32-E72D297353CC}">
                <c16:uniqueId val="{000003EB-8201-447A-8956-B9A2318C28A8}"/>
              </c:ext>
            </c:extLst>
          </c:dPt>
          <c:dPt>
            <c:idx val="502"/>
            <c:bubble3D val="0"/>
            <c:spPr>
              <a:solidFill>
                <a:srgbClr val="C4D79B"/>
              </a:solidFill>
              <a:ln w="12700">
                <a:solidFill>
                  <a:srgbClr val="BFBFBF"/>
                </a:solidFill>
              </a:ln>
            </c:spPr>
            <c:extLst>
              <c:ext xmlns:c16="http://schemas.microsoft.com/office/drawing/2014/chart" uri="{C3380CC4-5D6E-409C-BE32-E72D297353CC}">
                <c16:uniqueId val="{000003ED-8201-447A-8956-B9A2318C28A8}"/>
              </c:ext>
            </c:extLst>
          </c:dPt>
          <c:dPt>
            <c:idx val="503"/>
            <c:bubble3D val="0"/>
            <c:spPr>
              <a:solidFill>
                <a:srgbClr val="FABF8F"/>
              </a:solidFill>
              <a:ln w="12700">
                <a:solidFill>
                  <a:srgbClr val="BFBFBF"/>
                </a:solidFill>
              </a:ln>
            </c:spPr>
            <c:extLst>
              <c:ext xmlns:c16="http://schemas.microsoft.com/office/drawing/2014/chart" uri="{C3380CC4-5D6E-409C-BE32-E72D297353CC}">
                <c16:uniqueId val="{000003EF-8201-447A-8956-B9A2318C28A8}"/>
              </c:ext>
            </c:extLst>
          </c:dPt>
          <c:dPt>
            <c:idx val="504"/>
            <c:bubble3D val="0"/>
            <c:spPr>
              <a:solidFill>
                <a:srgbClr val="92CDDC"/>
              </a:solidFill>
              <a:ln w="12700">
                <a:solidFill>
                  <a:srgbClr val="BFBFBF"/>
                </a:solidFill>
              </a:ln>
            </c:spPr>
            <c:extLst>
              <c:ext xmlns:c16="http://schemas.microsoft.com/office/drawing/2014/chart" uri="{C3380CC4-5D6E-409C-BE32-E72D297353CC}">
                <c16:uniqueId val="{000003F1-8201-447A-8956-B9A2318C28A8}"/>
              </c:ext>
            </c:extLst>
          </c:dPt>
          <c:dPt>
            <c:idx val="505"/>
            <c:bubble3D val="0"/>
            <c:spPr>
              <a:solidFill>
                <a:srgbClr val="B1A0C7"/>
              </a:solidFill>
              <a:ln w="12700">
                <a:solidFill>
                  <a:srgbClr val="BFBFBF"/>
                </a:solidFill>
              </a:ln>
            </c:spPr>
            <c:extLst>
              <c:ext xmlns:c16="http://schemas.microsoft.com/office/drawing/2014/chart" uri="{C3380CC4-5D6E-409C-BE32-E72D297353CC}">
                <c16:uniqueId val="{000003F3-8201-447A-8956-B9A2318C28A8}"/>
              </c:ext>
            </c:extLst>
          </c:dPt>
          <c:dPt>
            <c:idx val="506"/>
            <c:bubble3D val="0"/>
            <c:spPr>
              <a:solidFill>
                <a:srgbClr val="538DD5"/>
              </a:solidFill>
              <a:ln w="12700">
                <a:solidFill>
                  <a:srgbClr val="BFBFBF"/>
                </a:solidFill>
              </a:ln>
            </c:spPr>
            <c:extLst>
              <c:ext xmlns:c16="http://schemas.microsoft.com/office/drawing/2014/chart" uri="{C3380CC4-5D6E-409C-BE32-E72D297353CC}">
                <c16:uniqueId val="{000003F5-8201-447A-8956-B9A2318C28A8}"/>
              </c:ext>
            </c:extLst>
          </c:dPt>
          <c:dPt>
            <c:idx val="507"/>
            <c:bubble3D val="0"/>
            <c:spPr>
              <a:solidFill>
                <a:srgbClr val="B8CCE4"/>
              </a:solidFill>
              <a:ln w="12700">
                <a:solidFill>
                  <a:srgbClr val="BFBFBF"/>
                </a:solidFill>
              </a:ln>
            </c:spPr>
            <c:extLst>
              <c:ext xmlns:c16="http://schemas.microsoft.com/office/drawing/2014/chart" uri="{C3380CC4-5D6E-409C-BE32-E72D297353CC}">
                <c16:uniqueId val="{000003F7-8201-447A-8956-B9A2318C28A8}"/>
              </c:ext>
            </c:extLst>
          </c:dPt>
          <c:dPt>
            <c:idx val="508"/>
            <c:bubble3D val="0"/>
            <c:spPr>
              <a:solidFill>
                <a:srgbClr val="E6B8B7"/>
              </a:solidFill>
              <a:ln w="12700">
                <a:solidFill>
                  <a:srgbClr val="BFBFBF"/>
                </a:solidFill>
              </a:ln>
            </c:spPr>
            <c:extLst>
              <c:ext xmlns:c16="http://schemas.microsoft.com/office/drawing/2014/chart" uri="{C3380CC4-5D6E-409C-BE32-E72D297353CC}">
                <c16:uniqueId val="{000003F9-8201-447A-8956-B9A2318C28A8}"/>
              </c:ext>
            </c:extLst>
          </c:dPt>
          <c:dPt>
            <c:idx val="509"/>
            <c:bubble3D val="0"/>
            <c:spPr>
              <a:solidFill>
                <a:srgbClr val="D8E4BC"/>
              </a:solidFill>
              <a:ln w="12700">
                <a:solidFill>
                  <a:srgbClr val="BFBFBF"/>
                </a:solidFill>
              </a:ln>
            </c:spPr>
            <c:extLst>
              <c:ext xmlns:c16="http://schemas.microsoft.com/office/drawing/2014/chart" uri="{C3380CC4-5D6E-409C-BE32-E72D297353CC}">
                <c16:uniqueId val="{000003FB-8201-447A-8956-B9A2318C28A8}"/>
              </c:ext>
            </c:extLst>
          </c:dPt>
          <c:dPt>
            <c:idx val="510"/>
            <c:bubble3D val="0"/>
            <c:spPr>
              <a:solidFill>
                <a:srgbClr val="FCD5B4"/>
              </a:solidFill>
              <a:ln w="12700">
                <a:solidFill>
                  <a:srgbClr val="BFBFBF"/>
                </a:solidFill>
              </a:ln>
            </c:spPr>
            <c:extLst>
              <c:ext xmlns:c16="http://schemas.microsoft.com/office/drawing/2014/chart" uri="{C3380CC4-5D6E-409C-BE32-E72D297353CC}">
                <c16:uniqueId val="{000003FD-8201-447A-8956-B9A2318C28A8}"/>
              </c:ext>
            </c:extLst>
          </c:dPt>
          <c:dPt>
            <c:idx val="511"/>
            <c:bubble3D val="0"/>
            <c:spPr>
              <a:solidFill>
                <a:srgbClr val="B7DEE8"/>
              </a:solidFill>
              <a:ln w="12700">
                <a:solidFill>
                  <a:srgbClr val="BFBFBF"/>
                </a:solidFill>
              </a:ln>
            </c:spPr>
            <c:extLst>
              <c:ext xmlns:c16="http://schemas.microsoft.com/office/drawing/2014/chart" uri="{C3380CC4-5D6E-409C-BE32-E72D297353CC}">
                <c16:uniqueId val="{000003FF-8201-447A-8956-B9A2318C28A8}"/>
              </c:ext>
            </c:extLst>
          </c:dPt>
          <c:dPt>
            <c:idx val="512"/>
            <c:bubble3D val="0"/>
            <c:spPr>
              <a:solidFill>
                <a:srgbClr val="CCC0DA"/>
              </a:solidFill>
              <a:ln w="12700">
                <a:solidFill>
                  <a:srgbClr val="BFBFBF"/>
                </a:solidFill>
              </a:ln>
            </c:spPr>
            <c:extLst>
              <c:ext xmlns:c16="http://schemas.microsoft.com/office/drawing/2014/chart" uri="{C3380CC4-5D6E-409C-BE32-E72D297353CC}">
                <c16:uniqueId val="{00000401-8201-447A-8956-B9A2318C28A8}"/>
              </c:ext>
            </c:extLst>
          </c:dPt>
          <c:dPt>
            <c:idx val="513"/>
            <c:bubble3D val="0"/>
            <c:spPr>
              <a:solidFill>
                <a:srgbClr val="8DB4E2"/>
              </a:solidFill>
              <a:ln w="12700">
                <a:solidFill>
                  <a:srgbClr val="BFBFBF"/>
                </a:solidFill>
              </a:ln>
            </c:spPr>
            <c:extLst>
              <c:ext xmlns:c16="http://schemas.microsoft.com/office/drawing/2014/chart" uri="{C3380CC4-5D6E-409C-BE32-E72D297353CC}">
                <c16:uniqueId val="{00000403-8201-447A-8956-B9A2318C28A8}"/>
              </c:ext>
            </c:extLst>
          </c:dPt>
          <c:dPt>
            <c:idx val="514"/>
            <c:bubble3D val="0"/>
            <c:spPr>
              <a:solidFill>
                <a:srgbClr val="DCE6F1"/>
              </a:solidFill>
              <a:ln w="12700">
                <a:solidFill>
                  <a:srgbClr val="BFBFBF"/>
                </a:solidFill>
              </a:ln>
            </c:spPr>
            <c:extLst>
              <c:ext xmlns:c16="http://schemas.microsoft.com/office/drawing/2014/chart" uri="{C3380CC4-5D6E-409C-BE32-E72D297353CC}">
                <c16:uniqueId val="{00000405-8201-447A-8956-B9A2318C28A8}"/>
              </c:ext>
            </c:extLst>
          </c:dPt>
          <c:dPt>
            <c:idx val="515"/>
            <c:bubble3D val="0"/>
            <c:spPr>
              <a:solidFill>
                <a:srgbClr val="F2DCDB"/>
              </a:solidFill>
              <a:ln w="12700">
                <a:solidFill>
                  <a:srgbClr val="BFBFBF"/>
                </a:solidFill>
              </a:ln>
            </c:spPr>
            <c:extLst>
              <c:ext xmlns:c16="http://schemas.microsoft.com/office/drawing/2014/chart" uri="{C3380CC4-5D6E-409C-BE32-E72D297353CC}">
                <c16:uniqueId val="{00000407-8201-447A-8956-B9A2318C28A8}"/>
              </c:ext>
            </c:extLst>
          </c:dPt>
          <c:dPt>
            <c:idx val="516"/>
            <c:bubble3D val="0"/>
            <c:spPr>
              <a:solidFill>
                <a:srgbClr val="EBF1DE"/>
              </a:solidFill>
              <a:ln w="12700">
                <a:solidFill>
                  <a:srgbClr val="BFBFBF"/>
                </a:solidFill>
              </a:ln>
            </c:spPr>
            <c:extLst>
              <c:ext xmlns:c16="http://schemas.microsoft.com/office/drawing/2014/chart" uri="{C3380CC4-5D6E-409C-BE32-E72D297353CC}">
                <c16:uniqueId val="{00000409-8201-447A-8956-B9A2318C28A8}"/>
              </c:ext>
            </c:extLst>
          </c:dPt>
          <c:dPt>
            <c:idx val="517"/>
            <c:bubble3D val="0"/>
            <c:spPr>
              <a:solidFill>
                <a:srgbClr val="FDE9D9"/>
              </a:solidFill>
              <a:ln w="12700">
                <a:solidFill>
                  <a:srgbClr val="BFBFBF"/>
                </a:solidFill>
              </a:ln>
            </c:spPr>
            <c:extLst>
              <c:ext xmlns:c16="http://schemas.microsoft.com/office/drawing/2014/chart" uri="{C3380CC4-5D6E-409C-BE32-E72D297353CC}">
                <c16:uniqueId val="{0000040B-8201-447A-8956-B9A2318C28A8}"/>
              </c:ext>
            </c:extLst>
          </c:dPt>
          <c:dPt>
            <c:idx val="518"/>
            <c:bubble3D val="0"/>
            <c:spPr>
              <a:solidFill>
                <a:srgbClr val="DAEEF3"/>
              </a:solidFill>
              <a:ln w="12700">
                <a:solidFill>
                  <a:srgbClr val="BFBFBF"/>
                </a:solidFill>
              </a:ln>
            </c:spPr>
            <c:extLst>
              <c:ext xmlns:c16="http://schemas.microsoft.com/office/drawing/2014/chart" uri="{C3380CC4-5D6E-409C-BE32-E72D297353CC}">
                <c16:uniqueId val="{0000040D-8201-447A-8956-B9A2318C28A8}"/>
              </c:ext>
            </c:extLst>
          </c:dPt>
          <c:dPt>
            <c:idx val="519"/>
            <c:bubble3D val="0"/>
            <c:spPr>
              <a:solidFill>
                <a:srgbClr val="E4DFEC"/>
              </a:solidFill>
              <a:ln w="12700">
                <a:solidFill>
                  <a:srgbClr val="BFBFBF"/>
                </a:solidFill>
              </a:ln>
            </c:spPr>
            <c:extLst>
              <c:ext xmlns:c16="http://schemas.microsoft.com/office/drawing/2014/chart" uri="{C3380CC4-5D6E-409C-BE32-E72D297353CC}">
                <c16:uniqueId val="{0000040F-8201-447A-8956-B9A2318C28A8}"/>
              </c:ext>
            </c:extLst>
          </c:dPt>
          <c:dPt>
            <c:idx val="520"/>
            <c:bubble3D val="0"/>
            <c:spPr>
              <a:solidFill>
                <a:srgbClr val="95B3D7"/>
              </a:solidFill>
              <a:ln w="12700">
                <a:solidFill>
                  <a:srgbClr val="BFBFBF"/>
                </a:solidFill>
              </a:ln>
            </c:spPr>
            <c:extLst>
              <c:ext xmlns:c16="http://schemas.microsoft.com/office/drawing/2014/chart" uri="{C3380CC4-5D6E-409C-BE32-E72D297353CC}">
                <c16:uniqueId val="{00000411-8201-447A-8956-B9A2318C28A8}"/>
              </c:ext>
            </c:extLst>
          </c:dPt>
          <c:dPt>
            <c:idx val="521"/>
            <c:bubble3D val="0"/>
            <c:spPr>
              <a:solidFill>
                <a:srgbClr val="DA9694"/>
              </a:solidFill>
              <a:ln w="12700">
                <a:solidFill>
                  <a:srgbClr val="BFBFBF"/>
                </a:solidFill>
              </a:ln>
            </c:spPr>
            <c:extLst>
              <c:ext xmlns:c16="http://schemas.microsoft.com/office/drawing/2014/chart" uri="{C3380CC4-5D6E-409C-BE32-E72D297353CC}">
                <c16:uniqueId val="{00000413-8201-447A-8956-B9A2318C28A8}"/>
              </c:ext>
            </c:extLst>
          </c:dPt>
          <c:dPt>
            <c:idx val="522"/>
            <c:bubble3D val="0"/>
            <c:spPr>
              <a:solidFill>
                <a:srgbClr val="C4D79B"/>
              </a:solidFill>
              <a:ln w="12700">
                <a:solidFill>
                  <a:srgbClr val="BFBFBF"/>
                </a:solidFill>
              </a:ln>
            </c:spPr>
            <c:extLst>
              <c:ext xmlns:c16="http://schemas.microsoft.com/office/drawing/2014/chart" uri="{C3380CC4-5D6E-409C-BE32-E72D297353CC}">
                <c16:uniqueId val="{00000415-8201-447A-8956-B9A2318C28A8}"/>
              </c:ext>
            </c:extLst>
          </c:dPt>
          <c:dPt>
            <c:idx val="523"/>
            <c:bubble3D val="0"/>
            <c:spPr>
              <a:solidFill>
                <a:srgbClr val="FABF8F"/>
              </a:solidFill>
              <a:ln w="12700">
                <a:solidFill>
                  <a:srgbClr val="BFBFBF"/>
                </a:solidFill>
              </a:ln>
            </c:spPr>
            <c:extLst>
              <c:ext xmlns:c16="http://schemas.microsoft.com/office/drawing/2014/chart" uri="{C3380CC4-5D6E-409C-BE32-E72D297353CC}">
                <c16:uniqueId val="{00000417-8201-447A-8956-B9A2318C28A8}"/>
              </c:ext>
            </c:extLst>
          </c:dPt>
          <c:dPt>
            <c:idx val="524"/>
            <c:bubble3D val="0"/>
            <c:spPr>
              <a:solidFill>
                <a:srgbClr val="92CDDC"/>
              </a:solidFill>
              <a:ln w="12700">
                <a:solidFill>
                  <a:srgbClr val="BFBFBF"/>
                </a:solidFill>
              </a:ln>
            </c:spPr>
            <c:extLst>
              <c:ext xmlns:c16="http://schemas.microsoft.com/office/drawing/2014/chart" uri="{C3380CC4-5D6E-409C-BE32-E72D297353CC}">
                <c16:uniqueId val="{00000419-8201-447A-8956-B9A2318C28A8}"/>
              </c:ext>
            </c:extLst>
          </c:dPt>
          <c:dPt>
            <c:idx val="525"/>
            <c:bubble3D val="0"/>
            <c:spPr>
              <a:solidFill>
                <a:srgbClr val="B1A0C7"/>
              </a:solidFill>
              <a:ln w="12700">
                <a:solidFill>
                  <a:srgbClr val="BFBFBF"/>
                </a:solidFill>
              </a:ln>
            </c:spPr>
            <c:extLst>
              <c:ext xmlns:c16="http://schemas.microsoft.com/office/drawing/2014/chart" uri="{C3380CC4-5D6E-409C-BE32-E72D297353CC}">
                <c16:uniqueId val="{0000041B-8201-447A-8956-B9A2318C28A8}"/>
              </c:ext>
            </c:extLst>
          </c:dPt>
          <c:dPt>
            <c:idx val="526"/>
            <c:bubble3D val="0"/>
            <c:spPr>
              <a:solidFill>
                <a:srgbClr val="538DD5"/>
              </a:solidFill>
              <a:ln w="12700">
                <a:solidFill>
                  <a:srgbClr val="BFBFBF"/>
                </a:solidFill>
              </a:ln>
            </c:spPr>
            <c:extLst>
              <c:ext xmlns:c16="http://schemas.microsoft.com/office/drawing/2014/chart" uri="{C3380CC4-5D6E-409C-BE32-E72D297353CC}">
                <c16:uniqueId val="{0000041D-8201-447A-8956-B9A2318C28A8}"/>
              </c:ext>
            </c:extLst>
          </c:dPt>
          <c:dPt>
            <c:idx val="527"/>
            <c:bubble3D val="0"/>
            <c:spPr>
              <a:solidFill>
                <a:srgbClr val="B8CCE4"/>
              </a:solidFill>
              <a:ln w="12700">
                <a:solidFill>
                  <a:srgbClr val="BFBFBF"/>
                </a:solidFill>
              </a:ln>
            </c:spPr>
            <c:extLst>
              <c:ext xmlns:c16="http://schemas.microsoft.com/office/drawing/2014/chart" uri="{C3380CC4-5D6E-409C-BE32-E72D297353CC}">
                <c16:uniqueId val="{0000041F-8201-447A-8956-B9A2318C28A8}"/>
              </c:ext>
            </c:extLst>
          </c:dPt>
          <c:dPt>
            <c:idx val="528"/>
            <c:bubble3D val="0"/>
            <c:spPr>
              <a:solidFill>
                <a:srgbClr val="E6B8B7"/>
              </a:solidFill>
              <a:ln w="12700">
                <a:solidFill>
                  <a:srgbClr val="BFBFBF"/>
                </a:solidFill>
              </a:ln>
            </c:spPr>
            <c:extLst>
              <c:ext xmlns:c16="http://schemas.microsoft.com/office/drawing/2014/chart" uri="{C3380CC4-5D6E-409C-BE32-E72D297353CC}">
                <c16:uniqueId val="{00000421-8201-447A-8956-B9A2318C28A8}"/>
              </c:ext>
            </c:extLst>
          </c:dPt>
          <c:dPt>
            <c:idx val="529"/>
            <c:bubble3D val="0"/>
            <c:spPr>
              <a:solidFill>
                <a:srgbClr val="D8E4BC"/>
              </a:solidFill>
              <a:ln w="12700">
                <a:solidFill>
                  <a:srgbClr val="BFBFBF"/>
                </a:solidFill>
              </a:ln>
            </c:spPr>
            <c:extLst>
              <c:ext xmlns:c16="http://schemas.microsoft.com/office/drawing/2014/chart" uri="{C3380CC4-5D6E-409C-BE32-E72D297353CC}">
                <c16:uniqueId val="{00000423-8201-447A-8956-B9A2318C28A8}"/>
              </c:ext>
            </c:extLst>
          </c:dPt>
          <c:dPt>
            <c:idx val="530"/>
            <c:bubble3D val="0"/>
            <c:spPr>
              <a:solidFill>
                <a:srgbClr val="FCD5B4"/>
              </a:solidFill>
              <a:ln w="12700">
                <a:solidFill>
                  <a:srgbClr val="BFBFBF"/>
                </a:solidFill>
              </a:ln>
            </c:spPr>
            <c:extLst>
              <c:ext xmlns:c16="http://schemas.microsoft.com/office/drawing/2014/chart" uri="{C3380CC4-5D6E-409C-BE32-E72D297353CC}">
                <c16:uniqueId val="{00000425-8201-447A-8956-B9A2318C28A8}"/>
              </c:ext>
            </c:extLst>
          </c:dPt>
          <c:dPt>
            <c:idx val="531"/>
            <c:bubble3D val="0"/>
            <c:spPr>
              <a:solidFill>
                <a:srgbClr val="B7DEE8"/>
              </a:solidFill>
              <a:ln w="12700">
                <a:solidFill>
                  <a:srgbClr val="BFBFBF"/>
                </a:solidFill>
              </a:ln>
            </c:spPr>
            <c:extLst>
              <c:ext xmlns:c16="http://schemas.microsoft.com/office/drawing/2014/chart" uri="{C3380CC4-5D6E-409C-BE32-E72D297353CC}">
                <c16:uniqueId val="{00000427-8201-447A-8956-B9A2318C28A8}"/>
              </c:ext>
            </c:extLst>
          </c:dPt>
          <c:dPt>
            <c:idx val="532"/>
            <c:bubble3D val="0"/>
            <c:spPr>
              <a:solidFill>
                <a:srgbClr val="CCC0DA"/>
              </a:solidFill>
              <a:ln w="12700">
                <a:solidFill>
                  <a:srgbClr val="BFBFBF"/>
                </a:solidFill>
              </a:ln>
            </c:spPr>
            <c:extLst>
              <c:ext xmlns:c16="http://schemas.microsoft.com/office/drawing/2014/chart" uri="{C3380CC4-5D6E-409C-BE32-E72D297353CC}">
                <c16:uniqueId val="{00000429-8201-447A-8956-B9A2318C28A8}"/>
              </c:ext>
            </c:extLst>
          </c:dPt>
          <c:dPt>
            <c:idx val="533"/>
            <c:bubble3D val="0"/>
            <c:spPr>
              <a:solidFill>
                <a:srgbClr val="8DB4E2"/>
              </a:solidFill>
              <a:ln w="12700">
                <a:solidFill>
                  <a:srgbClr val="BFBFBF"/>
                </a:solidFill>
              </a:ln>
            </c:spPr>
            <c:extLst>
              <c:ext xmlns:c16="http://schemas.microsoft.com/office/drawing/2014/chart" uri="{C3380CC4-5D6E-409C-BE32-E72D297353CC}">
                <c16:uniqueId val="{0000042B-8201-447A-8956-B9A2318C28A8}"/>
              </c:ext>
            </c:extLst>
          </c:dPt>
          <c:dPt>
            <c:idx val="534"/>
            <c:bubble3D val="0"/>
            <c:spPr>
              <a:solidFill>
                <a:srgbClr val="DCE6F1"/>
              </a:solidFill>
              <a:ln w="12700">
                <a:solidFill>
                  <a:srgbClr val="BFBFBF"/>
                </a:solidFill>
              </a:ln>
            </c:spPr>
            <c:extLst>
              <c:ext xmlns:c16="http://schemas.microsoft.com/office/drawing/2014/chart" uri="{C3380CC4-5D6E-409C-BE32-E72D297353CC}">
                <c16:uniqueId val="{0000042D-8201-447A-8956-B9A2318C28A8}"/>
              </c:ext>
            </c:extLst>
          </c:dPt>
          <c:dPt>
            <c:idx val="535"/>
            <c:bubble3D val="0"/>
            <c:spPr>
              <a:solidFill>
                <a:srgbClr val="F2DCDB"/>
              </a:solidFill>
              <a:ln w="12700">
                <a:solidFill>
                  <a:srgbClr val="BFBFBF"/>
                </a:solidFill>
              </a:ln>
            </c:spPr>
            <c:extLst>
              <c:ext xmlns:c16="http://schemas.microsoft.com/office/drawing/2014/chart" uri="{C3380CC4-5D6E-409C-BE32-E72D297353CC}">
                <c16:uniqueId val="{0000042F-8201-447A-8956-B9A2318C28A8}"/>
              </c:ext>
            </c:extLst>
          </c:dPt>
          <c:dPt>
            <c:idx val="536"/>
            <c:bubble3D val="0"/>
            <c:spPr>
              <a:solidFill>
                <a:srgbClr val="EBF1DE"/>
              </a:solidFill>
              <a:ln w="12700">
                <a:solidFill>
                  <a:srgbClr val="BFBFBF"/>
                </a:solidFill>
              </a:ln>
            </c:spPr>
            <c:extLst>
              <c:ext xmlns:c16="http://schemas.microsoft.com/office/drawing/2014/chart" uri="{C3380CC4-5D6E-409C-BE32-E72D297353CC}">
                <c16:uniqueId val="{00000431-8201-447A-8956-B9A2318C28A8}"/>
              </c:ext>
            </c:extLst>
          </c:dPt>
          <c:dPt>
            <c:idx val="537"/>
            <c:bubble3D val="0"/>
            <c:spPr>
              <a:solidFill>
                <a:srgbClr val="FDE9D9"/>
              </a:solidFill>
              <a:ln w="12700">
                <a:solidFill>
                  <a:srgbClr val="BFBFBF"/>
                </a:solidFill>
              </a:ln>
            </c:spPr>
            <c:extLst>
              <c:ext xmlns:c16="http://schemas.microsoft.com/office/drawing/2014/chart" uri="{C3380CC4-5D6E-409C-BE32-E72D297353CC}">
                <c16:uniqueId val="{00000433-8201-447A-8956-B9A2318C28A8}"/>
              </c:ext>
            </c:extLst>
          </c:dPt>
          <c:dPt>
            <c:idx val="538"/>
            <c:bubble3D val="0"/>
            <c:spPr>
              <a:solidFill>
                <a:srgbClr val="DAEEF3"/>
              </a:solidFill>
              <a:ln w="12700">
                <a:solidFill>
                  <a:srgbClr val="BFBFBF"/>
                </a:solidFill>
              </a:ln>
            </c:spPr>
            <c:extLst>
              <c:ext xmlns:c16="http://schemas.microsoft.com/office/drawing/2014/chart" uri="{C3380CC4-5D6E-409C-BE32-E72D297353CC}">
                <c16:uniqueId val="{00000435-8201-447A-8956-B9A2318C28A8}"/>
              </c:ext>
            </c:extLst>
          </c:dPt>
          <c:dPt>
            <c:idx val="539"/>
            <c:bubble3D val="0"/>
            <c:spPr>
              <a:solidFill>
                <a:srgbClr val="E4DFEC"/>
              </a:solidFill>
              <a:ln w="12700">
                <a:solidFill>
                  <a:srgbClr val="BFBFBF"/>
                </a:solidFill>
              </a:ln>
            </c:spPr>
            <c:extLst>
              <c:ext xmlns:c16="http://schemas.microsoft.com/office/drawing/2014/chart" uri="{C3380CC4-5D6E-409C-BE32-E72D297353CC}">
                <c16:uniqueId val="{00000437-8201-447A-8956-B9A2318C28A8}"/>
              </c:ext>
            </c:extLst>
          </c:dPt>
          <c:dPt>
            <c:idx val="540"/>
            <c:bubble3D val="0"/>
            <c:spPr>
              <a:solidFill>
                <a:srgbClr val="95B3D7"/>
              </a:solidFill>
              <a:ln w="12700">
                <a:solidFill>
                  <a:srgbClr val="BFBFBF"/>
                </a:solidFill>
              </a:ln>
            </c:spPr>
            <c:extLst>
              <c:ext xmlns:c16="http://schemas.microsoft.com/office/drawing/2014/chart" uri="{C3380CC4-5D6E-409C-BE32-E72D297353CC}">
                <c16:uniqueId val="{00000439-8201-447A-8956-B9A2318C28A8}"/>
              </c:ext>
            </c:extLst>
          </c:dPt>
          <c:dPt>
            <c:idx val="541"/>
            <c:bubble3D val="0"/>
            <c:spPr>
              <a:solidFill>
                <a:srgbClr val="DA9694"/>
              </a:solidFill>
              <a:ln w="12700">
                <a:solidFill>
                  <a:srgbClr val="BFBFBF"/>
                </a:solidFill>
              </a:ln>
            </c:spPr>
            <c:extLst>
              <c:ext xmlns:c16="http://schemas.microsoft.com/office/drawing/2014/chart" uri="{C3380CC4-5D6E-409C-BE32-E72D297353CC}">
                <c16:uniqueId val="{0000043B-8201-447A-8956-B9A2318C28A8}"/>
              </c:ext>
            </c:extLst>
          </c:dPt>
          <c:dPt>
            <c:idx val="542"/>
            <c:bubble3D val="0"/>
            <c:spPr>
              <a:solidFill>
                <a:srgbClr val="C4D79B"/>
              </a:solidFill>
              <a:ln w="12700">
                <a:solidFill>
                  <a:srgbClr val="BFBFBF"/>
                </a:solidFill>
              </a:ln>
            </c:spPr>
            <c:extLst>
              <c:ext xmlns:c16="http://schemas.microsoft.com/office/drawing/2014/chart" uri="{C3380CC4-5D6E-409C-BE32-E72D297353CC}">
                <c16:uniqueId val="{0000043D-8201-447A-8956-B9A2318C28A8}"/>
              </c:ext>
            </c:extLst>
          </c:dPt>
          <c:dPt>
            <c:idx val="543"/>
            <c:bubble3D val="0"/>
            <c:spPr>
              <a:solidFill>
                <a:srgbClr val="FABF8F"/>
              </a:solidFill>
              <a:ln w="12700">
                <a:solidFill>
                  <a:srgbClr val="BFBFBF"/>
                </a:solidFill>
              </a:ln>
            </c:spPr>
            <c:extLst>
              <c:ext xmlns:c16="http://schemas.microsoft.com/office/drawing/2014/chart" uri="{C3380CC4-5D6E-409C-BE32-E72D297353CC}">
                <c16:uniqueId val="{0000043F-8201-447A-8956-B9A2318C28A8}"/>
              </c:ext>
            </c:extLst>
          </c:dPt>
          <c:dPt>
            <c:idx val="544"/>
            <c:bubble3D val="0"/>
            <c:spPr>
              <a:solidFill>
                <a:srgbClr val="92CDDC"/>
              </a:solidFill>
              <a:ln w="12700">
                <a:solidFill>
                  <a:srgbClr val="BFBFBF"/>
                </a:solidFill>
              </a:ln>
            </c:spPr>
            <c:extLst>
              <c:ext xmlns:c16="http://schemas.microsoft.com/office/drawing/2014/chart" uri="{C3380CC4-5D6E-409C-BE32-E72D297353CC}">
                <c16:uniqueId val="{00000441-8201-447A-8956-B9A2318C28A8}"/>
              </c:ext>
            </c:extLst>
          </c:dPt>
          <c:dPt>
            <c:idx val="545"/>
            <c:bubble3D val="0"/>
            <c:spPr>
              <a:solidFill>
                <a:srgbClr val="B1A0C7"/>
              </a:solidFill>
              <a:ln w="12700">
                <a:solidFill>
                  <a:srgbClr val="BFBFBF"/>
                </a:solidFill>
              </a:ln>
            </c:spPr>
            <c:extLst>
              <c:ext xmlns:c16="http://schemas.microsoft.com/office/drawing/2014/chart" uri="{C3380CC4-5D6E-409C-BE32-E72D297353CC}">
                <c16:uniqueId val="{00000443-8201-447A-8956-B9A2318C28A8}"/>
              </c:ext>
            </c:extLst>
          </c:dPt>
          <c:dPt>
            <c:idx val="546"/>
            <c:bubble3D val="0"/>
            <c:spPr>
              <a:solidFill>
                <a:srgbClr val="538DD5"/>
              </a:solidFill>
              <a:ln w="12700">
                <a:solidFill>
                  <a:srgbClr val="BFBFBF"/>
                </a:solidFill>
              </a:ln>
            </c:spPr>
            <c:extLst>
              <c:ext xmlns:c16="http://schemas.microsoft.com/office/drawing/2014/chart" uri="{C3380CC4-5D6E-409C-BE32-E72D297353CC}">
                <c16:uniqueId val="{00000445-8201-447A-8956-B9A2318C28A8}"/>
              </c:ext>
            </c:extLst>
          </c:dPt>
          <c:dPt>
            <c:idx val="547"/>
            <c:bubble3D val="0"/>
            <c:spPr>
              <a:solidFill>
                <a:srgbClr val="B8CCE4"/>
              </a:solidFill>
              <a:ln w="12700">
                <a:solidFill>
                  <a:srgbClr val="BFBFBF"/>
                </a:solidFill>
              </a:ln>
            </c:spPr>
            <c:extLst>
              <c:ext xmlns:c16="http://schemas.microsoft.com/office/drawing/2014/chart" uri="{C3380CC4-5D6E-409C-BE32-E72D297353CC}">
                <c16:uniqueId val="{00000447-8201-447A-8956-B9A2318C28A8}"/>
              </c:ext>
            </c:extLst>
          </c:dPt>
          <c:dPt>
            <c:idx val="548"/>
            <c:bubble3D val="0"/>
            <c:spPr>
              <a:solidFill>
                <a:srgbClr val="E6B8B7"/>
              </a:solidFill>
              <a:ln w="12700">
                <a:solidFill>
                  <a:srgbClr val="BFBFBF"/>
                </a:solidFill>
              </a:ln>
            </c:spPr>
            <c:extLst>
              <c:ext xmlns:c16="http://schemas.microsoft.com/office/drawing/2014/chart" uri="{C3380CC4-5D6E-409C-BE32-E72D297353CC}">
                <c16:uniqueId val="{00000449-8201-447A-8956-B9A2318C28A8}"/>
              </c:ext>
            </c:extLst>
          </c:dPt>
          <c:dPt>
            <c:idx val="549"/>
            <c:bubble3D val="0"/>
            <c:spPr>
              <a:solidFill>
                <a:srgbClr val="D8E4BC"/>
              </a:solidFill>
              <a:ln w="12700">
                <a:solidFill>
                  <a:srgbClr val="BFBFBF"/>
                </a:solidFill>
              </a:ln>
            </c:spPr>
            <c:extLst>
              <c:ext xmlns:c16="http://schemas.microsoft.com/office/drawing/2014/chart" uri="{C3380CC4-5D6E-409C-BE32-E72D297353CC}">
                <c16:uniqueId val="{0000044B-8201-447A-8956-B9A2318C28A8}"/>
              </c:ext>
            </c:extLst>
          </c:dPt>
          <c:dPt>
            <c:idx val="550"/>
            <c:bubble3D val="0"/>
            <c:spPr>
              <a:solidFill>
                <a:srgbClr val="FCD5B4"/>
              </a:solidFill>
              <a:ln w="12700">
                <a:solidFill>
                  <a:srgbClr val="BFBFBF"/>
                </a:solidFill>
              </a:ln>
            </c:spPr>
            <c:extLst>
              <c:ext xmlns:c16="http://schemas.microsoft.com/office/drawing/2014/chart" uri="{C3380CC4-5D6E-409C-BE32-E72D297353CC}">
                <c16:uniqueId val="{0000044D-8201-447A-8956-B9A2318C28A8}"/>
              </c:ext>
            </c:extLst>
          </c:dPt>
          <c:dPt>
            <c:idx val="551"/>
            <c:bubble3D val="0"/>
            <c:spPr>
              <a:solidFill>
                <a:srgbClr val="B7DEE8"/>
              </a:solidFill>
              <a:ln w="12700">
                <a:solidFill>
                  <a:srgbClr val="BFBFBF"/>
                </a:solidFill>
              </a:ln>
            </c:spPr>
            <c:extLst>
              <c:ext xmlns:c16="http://schemas.microsoft.com/office/drawing/2014/chart" uri="{C3380CC4-5D6E-409C-BE32-E72D297353CC}">
                <c16:uniqueId val="{0000044F-8201-447A-8956-B9A2318C28A8}"/>
              </c:ext>
            </c:extLst>
          </c:dPt>
          <c:dPt>
            <c:idx val="552"/>
            <c:bubble3D val="0"/>
            <c:spPr>
              <a:solidFill>
                <a:srgbClr val="CCC0DA"/>
              </a:solidFill>
              <a:ln w="12700">
                <a:solidFill>
                  <a:srgbClr val="BFBFBF"/>
                </a:solidFill>
              </a:ln>
            </c:spPr>
            <c:extLst>
              <c:ext xmlns:c16="http://schemas.microsoft.com/office/drawing/2014/chart" uri="{C3380CC4-5D6E-409C-BE32-E72D297353CC}">
                <c16:uniqueId val="{00000451-8201-447A-8956-B9A2318C28A8}"/>
              </c:ext>
            </c:extLst>
          </c:dPt>
          <c:dPt>
            <c:idx val="553"/>
            <c:bubble3D val="0"/>
            <c:spPr>
              <a:solidFill>
                <a:srgbClr val="8DB4E2"/>
              </a:solidFill>
              <a:ln w="12700">
                <a:solidFill>
                  <a:srgbClr val="BFBFBF"/>
                </a:solidFill>
              </a:ln>
            </c:spPr>
            <c:extLst>
              <c:ext xmlns:c16="http://schemas.microsoft.com/office/drawing/2014/chart" uri="{C3380CC4-5D6E-409C-BE32-E72D297353CC}">
                <c16:uniqueId val="{00000453-8201-447A-8956-B9A2318C28A8}"/>
              </c:ext>
            </c:extLst>
          </c:dPt>
          <c:dPt>
            <c:idx val="554"/>
            <c:bubble3D val="0"/>
            <c:spPr>
              <a:solidFill>
                <a:srgbClr val="DCE6F1"/>
              </a:solidFill>
              <a:ln w="12700">
                <a:solidFill>
                  <a:srgbClr val="BFBFBF"/>
                </a:solidFill>
              </a:ln>
            </c:spPr>
            <c:extLst>
              <c:ext xmlns:c16="http://schemas.microsoft.com/office/drawing/2014/chart" uri="{C3380CC4-5D6E-409C-BE32-E72D297353CC}">
                <c16:uniqueId val="{00000455-8201-447A-8956-B9A2318C28A8}"/>
              </c:ext>
            </c:extLst>
          </c:dPt>
          <c:dPt>
            <c:idx val="555"/>
            <c:bubble3D val="0"/>
            <c:spPr>
              <a:solidFill>
                <a:srgbClr val="F2DCDB"/>
              </a:solidFill>
              <a:ln w="12700">
                <a:solidFill>
                  <a:srgbClr val="BFBFBF"/>
                </a:solidFill>
              </a:ln>
            </c:spPr>
            <c:extLst>
              <c:ext xmlns:c16="http://schemas.microsoft.com/office/drawing/2014/chart" uri="{C3380CC4-5D6E-409C-BE32-E72D297353CC}">
                <c16:uniqueId val="{00000457-8201-447A-8956-B9A2318C28A8}"/>
              </c:ext>
            </c:extLst>
          </c:dPt>
          <c:dPt>
            <c:idx val="556"/>
            <c:bubble3D val="0"/>
            <c:spPr>
              <a:solidFill>
                <a:srgbClr val="EBF1DE"/>
              </a:solidFill>
              <a:ln w="12700">
                <a:solidFill>
                  <a:srgbClr val="BFBFBF"/>
                </a:solidFill>
              </a:ln>
            </c:spPr>
            <c:extLst>
              <c:ext xmlns:c16="http://schemas.microsoft.com/office/drawing/2014/chart" uri="{C3380CC4-5D6E-409C-BE32-E72D297353CC}">
                <c16:uniqueId val="{00000459-8201-447A-8956-B9A2318C28A8}"/>
              </c:ext>
            </c:extLst>
          </c:dPt>
          <c:dPt>
            <c:idx val="557"/>
            <c:bubble3D val="0"/>
            <c:spPr>
              <a:solidFill>
                <a:srgbClr val="FDE9D9"/>
              </a:solidFill>
              <a:ln w="12700">
                <a:solidFill>
                  <a:srgbClr val="BFBFBF"/>
                </a:solidFill>
              </a:ln>
            </c:spPr>
            <c:extLst>
              <c:ext xmlns:c16="http://schemas.microsoft.com/office/drawing/2014/chart" uri="{C3380CC4-5D6E-409C-BE32-E72D297353CC}">
                <c16:uniqueId val="{0000045B-8201-447A-8956-B9A2318C28A8}"/>
              </c:ext>
            </c:extLst>
          </c:dPt>
          <c:dPt>
            <c:idx val="558"/>
            <c:bubble3D val="0"/>
            <c:spPr>
              <a:solidFill>
                <a:srgbClr val="DAEEF3"/>
              </a:solidFill>
              <a:ln w="12700">
                <a:solidFill>
                  <a:srgbClr val="BFBFBF"/>
                </a:solidFill>
              </a:ln>
            </c:spPr>
            <c:extLst>
              <c:ext xmlns:c16="http://schemas.microsoft.com/office/drawing/2014/chart" uri="{C3380CC4-5D6E-409C-BE32-E72D297353CC}">
                <c16:uniqueId val="{0000045D-8201-447A-8956-B9A2318C28A8}"/>
              </c:ext>
            </c:extLst>
          </c:dPt>
          <c:dPt>
            <c:idx val="559"/>
            <c:bubble3D val="0"/>
            <c:spPr>
              <a:solidFill>
                <a:srgbClr val="E4DFEC"/>
              </a:solidFill>
              <a:ln w="12700">
                <a:solidFill>
                  <a:srgbClr val="BFBFBF"/>
                </a:solidFill>
              </a:ln>
            </c:spPr>
            <c:extLst>
              <c:ext xmlns:c16="http://schemas.microsoft.com/office/drawing/2014/chart" uri="{C3380CC4-5D6E-409C-BE32-E72D297353CC}">
                <c16:uniqueId val="{0000045F-8201-447A-8956-B9A2318C28A8}"/>
              </c:ext>
            </c:extLst>
          </c:dPt>
          <c:dPt>
            <c:idx val="560"/>
            <c:bubble3D val="0"/>
            <c:spPr>
              <a:solidFill>
                <a:srgbClr val="95B3D7"/>
              </a:solidFill>
              <a:ln w="12700">
                <a:solidFill>
                  <a:srgbClr val="BFBFBF"/>
                </a:solidFill>
              </a:ln>
            </c:spPr>
            <c:extLst>
              <c:ext xmlns:c16="http://schemas.microsoft.com/office/drawing/2014/chart" uri="{C3380CC4-5D6E-409C-BE32-E72D297353CC}">
                <c16:uniqueId val="{00000461-8201-447A-8956-B9A2318C28A8}"/>
              </c:ext>
            </c:extLst>
          </c:dPt>
          <c:dPt>
            <c:idx val="561"/>
            <c:bubble3D val="0"/>
            <c:spPr>
              <a:solidFill>
                <a:srgbClr val="DA9694"/>
              </a:solidFill>
              <a:ln w="12700">
                <a:solidFill>
                  <a:srgbClr val="BFBFBF"/>
                </a:solidFill>
              </a:ln>
            </c:spPr>
            <c:extLst>
              <c:ext xmlns:c16="http://schemas.microsoft.com/office/drawing/2014/chart" uri="{C3380CC4-5D6E-409C-BE32-E72D297353CC}">
                <c16:uniqueId val="{00000463-8201-447A-8956-B9A2318C28A8}"/>
              </c:ext>
            </c:extLst>
          </c:dPt>
          <c:dPt>
            <c:idx val="562"/>
            <c:bubble3D val="0"/>
            <c:spPr>
              <a:solidFill>
                <a:srgbClr val="C4D79B"/>
              </a:solidFill>
              <a:ln w="12700">
                <a:solidFill>
                  <a:srgbClr val="BFBFBF"/>
                </a:solidFill>
              </a:ln>
            </c:spPr>
            <c:extLst>
              <c:ext xmlns:c16="http://schemas.microsoft.com/office/drawing/2014/chart" uri="{C3380CC4-5D6E-409C-BE32-E72D297353CC}">
                <c16:uniqueId val="{00000465-8201-447A-8956-B9A2318C28A8}"/>
              </c:ext>
            </c:extLst>
          </c:dPt>
          <c:dPt>
            <c:idx val="563"/>
            <c:bubble3D val="0"/>
            <c:spPr>
              <a:solidFill>
                <a:srgbClr val="FABF8F"/>
              </a:solidFill>
              <a:ln w="12700">
                <a:solidFill>
                  <a:srgbClr val="BFBFBF"/>
                </a:solidFill>
              </a:ln>
            </c:spPr>
            <c:extLst>
              <c:ext xmlns:c16="http://schemas.microsoft.com/office/drawing/2014/chart" uri="{C3380CC4-5D6E-409C-BE32-E72D297353CC}">
                <c16:uniqueId val="{00000467-8201-447A-8956-B9A2318C28A8}"/>
              </c:ext>
            </c:extLst>
          </c:dPt>
          <c:dPt>
            <c:idx val="564"/>
            <c:bubble3D val="0"/>
            <c:spPr>
              <a:solidFill>
                <a:srgbClr val="92CDDC"/>
              </a:solidFill>
              <a:ln w="12700">
                <a:solidFill>
                  <a:srgbClr val="BFBFBF"/>
                </a:solidFill>
              </a:ln>
            </c:spPr>
            <c:extLst>
              <c:ext xmlns:c16="http://schemas.microsoft.com/office/drawing/2014/chart" uri="{C3380CC4-5D6E-409C-BE32-E72D297353CC}">
                <c16:uniqueId val="{00000469-8201-447A-8956-B9A2318C28A8}"/>
              </c:ext>
            </c:extLst>
          </c:dPt>
          <c:dPt>
            <c:idx val="565"/>
            <c:bubble3D val="0"/>
            <c:spPr>
              <a:solidFill>
                <a:srgbClr val="B1A0C7"/>
              </a:solidFill>
              <a:ln w="12700">
                <a:solidFill>
                  <a:srgbClr val="BFBFBF"/>
                </a:solidFill>
              </a:ln>
            </c:spPr>
            <c:extLst>
              <c:ext xmlns:c16="http://schemas.microsoft.com/office/drawing/2014/chart" uri="{C3380CC4-5D6E-409C-BE32-E72D297353CC}">
                <c16:uniqueId val="{0000046B-8201-447A-8956-B9A2318C28A8}"/>
              </c:ext>
            </c:extLst>
          </c:dPt>
          <c:dPt>
            <c:idx val="566"/>
            <c:bubble3D val="0"/>
            <c:spPr>
              <a:solidFill>
                <a:srgbClr val="538DD5"/>
              </a:solidFill>
              <a:ln w="12700">
                <a:solidFill>
                  <a:srgbClr val="BFBFBF"/>
                </a:solidFill>
              </a:ln>
            </c:spPr>
            <c:extLst>
              <c:ext xmlns:c16="http://schemas.microsoft.com/office/drawing/2014/chart" uri="{C3380CC4-5D6E-409C-BE32-E72D297353CC}">
                <c16:uniqueId val="{0000046D-8201-447A-8956-B9A2318C28A8}"/>
              </c:ext>
            </c:extLst>
          </c:dPt>
          <c:dPt>
            <c:idx val="567"/>
            <c:bubble3D val="0"/>
            <c:spPr>
              <a:solidFill>
                <a:srgbClr val="B8CCE4"/>
              </a:solidFill>
              <a:ln w="12700">
                <a:solidFill>
                  <a:srgbClr val="BFBFBF"/>
                </a:solidFill>
              </a:ln>
            </c:spPr>
            <c:extLst>
              <c:ext xmlns:c16="http://schemas.microsoft.com/office/drawing/2014/chart" uri="{C3380CC4-5D6E-409C-BE32-E72D297353CC}">
                <c16:uniqueId val="{0000046F-8201-447A-8956-B9A2318C28A8}"/>
              </c:ext>
            </c:extLst>
          </c:dPt>
          <c:dPt>
            <c:idx val="568"/>
            <c:bubble3D val="0"/>
            <c:spPr>
              <a:solidFill>
                <a:srgbClr val="E6B8B7"/>
              </a:solidFill>
              <a:ln w="12700">
                <a:solidFill>
                  <a:srgbClr val="BFBFBF"/>
                </a:solidFill>
              </a:ln>
            </c:spPr>
            <c:extLst>
              <c:ext xmlns:c16="http://schemas.microsoft.com/office/drawing/2014/chart" uri="{C3380CC4-5D6E-409C-BE32-E72D297353CC}">
                <c16:uniqueId val="{00000471-8201-447A-8956-B9A2318C28A8}"/>
              </c:ext>
            </c:extLst>
          </c:dPt>
          <c:dPt>
            <c:idx val="569"/>
            <c:bubble3D val="0"/>
            <c:spPr>
              <a:solidFill>
                <a:srgbClr val="D8E4BC"/>
              </a:solidFill>
              <a:ln w="12700">
                <a:solidFill>
                  <a:srgbClr val="BFBFBF"/>
                </a:solidFill>
              </a:ln>
            </c:spPr>
            <c:extLst>
              <c:ext xmlns:c16="http://schemas.microsoft.com/office/drawing/2014/chart" uri="{C3380CC4-5D6E-409C-BE32-E72D297353CC}">
                <c16:uniqueId val="{00000473-8201-447A-8956-B9A2318C28A8}"/>
              </c:ext>
            </c:extLst>
          </c:dPt>
          <c:dPt>
            <c:idx val="570"/>
            <c:bubble3D val="0"/>
            <c:spPr>
              <a:solidFill>
                <a:srgbClr val="FCD5B4"/>
              </a:solidFill>
              <a:ln w="12700">
                <a:solidFill>
                  <a:srgbClr val="BFBFBF"/>
                </a:solidFill>
              </a:ln>
            </c:spPr>
            <c:extLst>
              <c:ext xmlns:c16="http://schemas.microsoft.com/office/drawing/2014/chart" uri="{C3380CC4-5D6E-409C-BE32-E72D297353CC}">
                <c16:uniqueId val="{00000475-8201-447A-8956-B9A2318C28A8}"/>
              </c:ext>
            </c:extLst>
          </c:dPt>
          <c:dPt>
            <c:idx val="571"/>
            <c:bubble3D val="0"/>
            <c:spPr>
              <a:solidFill>
                <a:srgbClr val="B7DEE8"/>
              </a:solidFill>
              <a:ln w="12700">
                <a:solidFill>
                  <a:srgbClr val="BFBFBF"/>
                </a:solidFill>
              </a:ln>
            </c:spPr>
            <c:extLst>
              <c:ext xmlns:c16="http://schemas.microsoft.com/office/drawing/2014/chart" uri="{C3380CC4-5D6E-409C-BE32-E72D297353CC}">
                <c16:uniqueId val="{00000477-8201-447A-8956-B9A2318C28A8}"/>
              </c:ext>
            </c:extLst>
          </c:dPt>
          <c:dPt>
            <c:idx val="572"/>
            <c:bubble3D val="0"/>
            <c:spPr>
              <a:solidFill>
                <a:srgbClr val="CCC0DA"/>
              </a:solidFill>
              <a:ln w="12700">
                <a:solidFill>
                  <a:srgbClr val="BFBFBF"/>
                </a:solidFill>
              </a:ln>
            </c:spPr>
            <c:extLst>
              <c:ext xmlns:c16="http://schemas.microsoft.com/office/drawing/2014/chart" uri="{C3380CC4-5D6E-409C-BE32-E72D297353CC}">
                <c16:uniqueId val="{00000479-8201-447A-8956-B9A2318C28A8}"/>
              </c:ext>
            </c:extLst>
          </c:dPt>
          <c:dPt>
            <c:idx val="573"/>
            <c:bubble3D val="0"/>
            <c:spPr>
              <a:solidFill>
                <a:srgbClr val="8DB4E2"/>
              </a:solidFill>
              <a:ln w="12700">
                <a:solidFill>
                  <a:srgbClr val="BFBFBF"/>
                </a:solidFill>
              </a:ln>
            </c:spPr>
            <c:extLst>
              <c:ext xmlns:c16="http://schemas.microsoft.com/office/drawing/2014/chart" uri="{C3380CC4-5D6E-409C-BE32-E72D297353CC}">
                <c16:uniqueId val="{0000047B-8201-447A-8956-B9A2318C28A8}"/>
              </c:ext>
            </c:extLst>
          </c:dPt>
          <c:dPt>
            <c:idx val="574"/>
            <c:bubble3D val="0"/>
            <c:spPr>
              <a:solidFill>
                <a:srgbClr val="DCE6F1"/>
              </a:solidFill>
              <a:ln w="12700">
                <a:solidFill>
                  <a:srgbClr val="BFBFBF"/>
                </a:solidFill>
              </a:ln>
            </c:spPr>
            <c:extLst>
              <c:ext xmlns:c16="http://schemas.microsoft.com/office/drawing/2014/chart" uri="{C3380CC4-5D6E-409C-BE32-E72D297353CC}">
                <c16:uniqueId val="{0000047D-8201-447A-8956-B9A2318C28A8}"/>
              </c:ext>
            </c:extLst>
          </c:dPt>
          <c:dPt>
            <c:idx val="575"/>
            <c:bubble3D val="0"/>
            <c:spPr>
              <a:solidFill>
                <a:srgbClr val="F2DCDB"/>
              </a:solidFill>
              <a:ln w="12700">
                <a:solidFill>
                  <a:srgbClr val="BFBFBF"/>
                </a:solidFill>
              </a:ln>
            </c:spPr>
            <c:extLst>
              <c:ext xmlns:c16="http://schemas.microsoft.com/office/drawing/2014/chart" uri="{C3380CC4-5D6E-409C-BE32-E72D297353CC}">
                <c16:uniqueId val="{0000047F-8201-447A-8956-B9A2318C28A8}"/>
              </c:ext>
            </c:extLst>
          </c:dPt>
          <c:dPt>
            <c:idx val="576"/>
            <c:bubble3D val="0"/>
            <c:spPr>
              <a:solidFill>
                <a:srgbClr val="EBF1DE"/>
              </a:solidFill>
              <a:ln w="12700">
                <a:solidFill>
                  <a:srgbClr val="BFBFBF"/>
                </a:solidFill>
              </a:ln>
            </c:spPr>
            <c:extLst>
              <c:ext xmlns:c16="http://schemas.microsoft.com/office/drawing/2014/chart" uri="{C3380CC4-5D6E-409C-BE32-E72D297353CC}">
                <c16:uniqueId val="{00000481-8201-447A-8956-B9A2318C28A8}"/>
              </c:ext>
            </c:extLst>
          </c:dPt>
          <c:dPt>
            <c:idx val="577"/>
            <c:bubble3D val="0"/>
            <c:spPr>
              <a:solidFill>
                <a:srgbClr val="FDE9D9"/>
              </a:solidFill>
              <a:ln w="12700">
                <a:solidFill>
                  <a:srgbClr val="BFBFBF"/>
                </a:solidFill>
              </a:ln>
            </c:spPr>
            <c:extLst>
              <c:ext xmlns:c16="http://schemas.microsoft.com/office/drawing/2014/chart" uri="{C3380CC4-5D6E-409C-BE32-E72D297353CC}">
                <c16:uniqueId val="{00000483-8201-447A-8956-B9A2318C28A8}"/>
              </c:ext>
            </c:extLst>
          </c:dPt>
          <c:dPt>
            <c:idx val="578"/>
            <c:bubble3D val="0"/>
            <c:spPr>
              <a:solidFill>
                <a:srgbClr val="DAEEF3"/>
              </a:solidFill>
              <a:ln w="12700">
                <a:solidFill>
                  <a:srgbClr val="BFBFBF"/>
                </a:solidFill>
              </a:ln>
            </c:spPr>
            <c:extLst>
              <c:ext xmlns:c16="http://schemas.microsoft.com/office/drawing/2014/chart" uri="{C3380CC4-5D6E-409C-BE32-E72D297353CC}">
                <c16:uniqueId val="{00000485-8201-447A-8956-B9A2318C28A8}"/>
              </c:ext>
            </c:extLst>
          </c:dPt>
          <c:dPt>
            <c:idx val="579"/>
            <c:bubble3D val="0"/>
            <c:spPr>
              <a:solidFill>
                <a:srgbClr val="E4DFEC"/>
              </a:solidFill>
              <a:ln w="12700">
                <a:solidFill>
                  <a:srgbClr val="BFBFBF"/>
                </a:solidFill>
              </a:ln>
            </c:spPr>
            <c:extLst>
              <c:ext xmlns:c16="http://schemas.microsoft.com/office/drawing/2014/chart" uri="{C3380CC4-5D6E-409C-BE32-E72D297353CC}">
                <c16:uniqueId val="{00000487-8201-447A-8956-B9A2318C28A8}"/>
              </c:ext>
            </c:extLst>
          </c:dPt>
          <c:dPt>
            <c:idx val="580"/>
            <c:bubble3D val="0"/>
            <c:spPr>
              <a:solidFill>
                <a:srgbClr val="95B3D7"/>
              </a:solidFill>
              <a:ln w="12700">
                <a:solidFill>
                  <a:srgbClr val="BFBFBF"/>
                </a:solidFill>
              </a:ln>
            </c:spPr>
            <c:extLst>
              <c:ext xmlns:c16="http://schemas.microsoft.com/office/drawing/2014/chart" uri="{C3380CC4-5D6E-409C-BE32-E72D297353CC}">
                <c16:uniqueId val="{00000489-8201-447A-8956-B9A2318C28A8}"/>
              </c:ext>
            </c:extLst>
          </c:dPt>
          <c:dPt>
            <c:idx val="581"/>
            <c:bubble3D val="0"/>
            <c:spPr>
              <a:solidFill>
                <a:srgbClr val="DA9694"/>
              </a:solidFill>
              <a:ln w="12700">
                <a:solidFill>
                  <a:srgbClr val="BFBFBF"/>
                </a:solidFill>
              </a:ln>
            </c:spPr>
            <c:extLst>
              <c:ext xmlns:c16="http://schemas.microsoft.com/office/drawing/2014/chart" uri="{C3380CC4-5D6E-409C-BE32-E72D297353CC}">
                <c16:uniqueId val="{0000048B-8201-447A-8956-B9A2318C28A8}"/>
              </c:ext>
            </c:extLst>
          </c:dPt>
          <c:dPt>
            <c:idx val="582"/>
            <c:bubble3D val="0"/>
            <c:spPr>
              <a:solidFill>
                <a:srgbClr val="C4D79B"/>
              </a:solidFill>
              <a:ln w="12700">
                <a:solidFill>
                  <a:srgbClr val="BFBFBF"/>
                </a:solidFill>
              </a:ln>
            </c:spPr>
            <c:extLst>
              <c:ext xmlns:c16="http://schemas.microsoft.com/office/drawing/2014/chart" uri="{C3380CC4-5D6E-409C-BE32-E72D297353CC}">
                <c16:uniqueId val="{0000048D-8201-447A-8956-B9A2318C28A8}"/>
              </c:ext>
            </c:extLst>
          </c:dPt>
          <c:dPt>
            <c:idx val="583"/>
            <c:bubble3D val="0"/>
            <c:spPr>
              <a:solidFill>
                <a:srgbClr val="FABF8F"/>
              </a:solidFill>
              <a:ln w="12700">
                <a:solidFill>
                  <a:srgbClr val="BFBFBF"/>
                </a:solidFill>
              </a:ln>
            </c:spPr>
            <c:extLst>
              <c:ext xmlns:c16="http://schemas.microsoft.com/office/drawing/2014/chart" uri="{C3380CC4-5D6E-409C-BE32-E72D297353CC}">
                <c16:uniqueId val="{0000048F-8201-447A-8956-B9A2318C28A8}"/>
              </c:ext>
            </c:extLst>
          </c:dPt>
          <c:dPt>
            <c:idx val="584"/>
            <c:bubble3D val="0"/>
            <c:spPr>
              <a:solidFill>
                <a:srgbClr val="92CDDC"/>
              </a:solidFill>
              <a:ln w="12700">
                <a:solidFill>
                  <a:srgbClr val="BFBFBF"/>
                </a:solidFill>
              </a:ln>
            </c:spPr>
            <c:extLst>
              <c:ext xmlns:c16="http://schemas.microsoft.com/office/drawing/2014/chart" uri="{C3380CC4-5D6E-409C-BE32-E72D297353CC}">
                <c16:uniqueId val="{00000491-8201-447A-8956-B9A2318C28A8}"/>
              </c:ext>
            </c:extLst>
          </c:dPt>
          <c:dPt>
            <c:idx val="585"/>
            <c:bubble3D val="0"/>
            <c:spPr>
              <a:solidFill>
                <a:srgbClr val="B1A0C7"/>
              </a:solidFill>
              <a:ln w="12700">
                <a:solidFill>
                  <a:srgbClr val="BFBFBF"/>
                </a:solidFill>
              </a:ln>
            </c:spPr>
            <c:extLst>
              <c:ext xmlns:c16="http://schemas.microsoft.com/office/drawing/2014/chart" uri="{C3380CC4-5D6E-409C-BE32-E72D297353CC}">
                <c16:uniqueId val="{00000493-8201-447A-8956-B9A2318C28A8}"/>
              </c:ext>
            </c:extLst>
          </c:dPt>
          <c:dPt>
            <c:idx val="586"/>
            <c:bubble3D val="0"/>
            <c:spPr>
              <a:solidFill>
                <a:srgbClr val="538DD5"/>
              </a:solidFill>
              <a:ln w="12700">
                <a:solidFill>
                  <a:srgbClr val="BFBFBF"/>
                </a:solidFill>
              </a:ln>
            </c:spPr>
            <c:extLst>
              <c:ext xmlns:c16="http://schemas.microsoft.com/office/drawing/2014/chart" uri="{C3380CC4-5D6E-409C-BE32-E72D297353CC}">
                <c16:uniqueId val="{00000495-8201-447A-8956-B9A2318C28A8}"/>
              </c:ext>
            </c:extLst>
          </c:dPt>
          <c:dPt>
            <c:idx val="587"/>
            <c:bubble3D val="0"/>
            <c:spPr>
              <a:solidFill>
                <a:srgbClr val="B8CCE4"/>
              </a:solidFill>
              <a:ln w="12700">
                <a:solidFill>
                  <a:srgbClr val="BFBFBF"/>
                </a:solidFill>
              </a:ln>
            </c:spPr>
            <c:extLst>
              <c:ext xmlns:c16="http://schemas.microsoft.com/office/drawing/2014/chart" uri="{C3380CC4-5D6E-409C-BE32-E72D297353CC}">
                <c16:uniqueId val="{00000497-8201-447A-8956-B9A2318C28A8}"/>
              </c:ext>
            </c:extLst>
          </c:dPt>
          <c:dPt>
            <c:idx val="588"/>
            <c:bubble3D val="0"/>
            <c:spPr>
              <a:solidFill>
                <a:srgbClr val="E6B8B7"/>
              </a:solidFill>
              <a:ln w="12700">
                <a:solidFill>
                  <a:srgbClr val="BFBFBF"/>
                </a:solidFill>
              </a:ln>
            </c:spPr>
            <c:extLst>
              <c:ext xmlns:c16="http://schemas.microsoft.com/office/drawing/2014/chart" uri="{C3380CC4-5D6E-409C-BE32-E72D297353CC}">
                <c16:uniqueId val="{00000499-8201-447A-8956-B9A2318C28A8}"/>
              </c:ext>
            </c:extLst>
          </c:dPt>
          <c:dPt>
            <c:idx val="589"/>
            <c:bubble3D val="0"/>
            <c:spPr>
              <a:solidFill>
                <a:srgbClr val="D8E4BC"/>
              </a:solidFill>
              <a:ln w="12700">
                <a:solidFill>
                  <a:srgbClr val="BFBFBF"/>
                </a:solidFill>
              </a:ln>
            </c:spPr>
            <c:extLst>
              <c:ext xmlns:c16="http://schemas.microsoft.com/office/drawing/2014/chart" uri="{C3380CC4-5D6E-409C-BE32-E72D297353CC}">
                <c16:uniqueId val="{0000049B-8201-447A-8956-B9A2318C28A8}"/>
              </c:ext>
            </c:extLst>
          </c:dPt>
          <c:dPt>
            <c:idx val="590"/>
            <c:bubble3D val="0"/>
            <c:spPr>
              <a:solidFill>
                <a:srgbClr val="FCD5B4"/>
              </a:solidFill>
              <a:ln w="12700">
                <a:solidFill>
                  <a:srgbClr val="BFBFBF"/>
                </a:solidFill>
              </a:ln>
            </c:spPr>
            <c:extLst>
              <c:ext xmlns:c16="http://schemas.microsoft.com/office/drawing/2014/chart" uri="{C3380CC4-5D6E-409C-BE32-E72D297353CC}">
                <c16:uniqueId val="{0000049D-8201-447A-8956-B9A2318C28A8}"/>
              </c:ext>
            </c:extLst>
          </c:dPt>
          <c:dPt>
            <c:idx val="591"/>
            <c:bubble3D val="0"/>
            <c:spPr>
              <a:solidFill>
                <a:srgbClr val="B7DEE8"/>
              </a:solidFill>
              <a:ln w="12700">
                <a:solidFill>
                  <a:srgbClr val="BFBFBF"/>
                </a:solidFill>
              </a:ln>
            </c:spPr>
            <c:extLst>
              <c:ext xmlns:c16="http://schemas.microsoft.com/office/drawing/2014/chart" uri="{C3380CC4-5D6E-409C-BE32-E72D297353CC}">
                <c16:uniqueId val="{0000049F-8201-447A-8956-B9A2318C28A8}"/>
              </c:ext>
            </c:extLst>
          </c:dPt>
          <c:dPt>
            <c:idx val="592"/>
            <c:bubble3D val="0"/>
            <c:spPr>
              <a:solidFill>
                <a:srgbClr val="CCC0DA"/>
              </a:solidFill>
              <a:ln w="12700">
                <a:solidFill>
                  <a:srgbClr val="BFBFBF"/>
                </a:solidFill>
              </a:ln>
            </c:spPr>
            <c:extLst>
              <c:ext xmlns:c16="http://schemas.microsoft.com/office/drawing/2014/chart" uri="{C3380CC4-5D6E-409C-BE32-E72D297353CC}">
                <c16:uniqueId val="{000004A1-8201-447A-8956-B9A2318C28A8}"/>
              </c:ext>
            </c:extLst>
          </c:dPt>
          <c:dPt>
            <c:idx val="593"/>
            <c:bubble3D val="0"/>
            <c:spPr>
              <a:solidFill>
                <a:srgbClr val="8DB4E2"/>
              </a:solidFill>
              <a:ln w="12700">
                <a:solidFill>
                  <a:srgbClr val="BFBFBF"/>
                </a:solidFill>
              </a:ln>
            </c:spPr>
            <c:extLst>
              <c:ext xmlns:c16="http://schemas.microsoft.com/office/drawing/2014/chart" uri="{C3380CC4-5D6E-409C-BE32-E72D297353CC}">
                <c16:uniqueId val="{000004A3-8201-447A-8956-B9A2318C28A8}"/>
              </c:ext>
            </c:extLst>
          </c:dPt>
          <c:dPt>
            <c:idx val="594"/>
            <c:bubble3D val="0"/>
            <c:spPr>
              <a:solidFill>
                <a:srgbClr val="DCE6F1"/>
              </a:solidFill>
              <a:ln w="12700">
                <a:solidFill>
                  <a:srgbClr val="BFBFBF"/>
                </a:solidFill>
              </a:ln>
            </c:spPr>
            <c:extLst>
              <c:ext xmlns:c16="http://schemas.microsoft.com/office/drawing/2014/chart" uri="{C3380CC4-5D6E-409C-BE32-E72D297353CC}">
                <c16:uniqueId val="{000004A5-8201-447A-8956-B9A2318C28A8}"/>
              </c:ext>
            </c:extLst>
          </c:dPt>
          <c:dPt>
            <c:idx val="595"/>
            <c:bubble3D val="0"/>
            <c:spPr>
              <a:solidFill>
                <a:srgbClr val="F2DCDB"/>
              </a:solidFill>
              <a:ln w="12700">
                <a:solidFill>
                  <a:srgbClr val="BFBFBF"/>
                </a:solidFill>
              </a:ln>
            </c:spPr>
            <c:extLst>
              <c:ext xmlns:c16="http://schemas.microsoft.com/office/drawing/2014/chart" uri="{C3380CC4-5D6E-409C-BE32-E72D297353CC}">
                <c16:uniqueId val="{000004A7-8201-447A-8956-B9A2318C28A8}"/>
              </c:ext>
            </c:extLst>
          </c:dPt>
          <c:dPt>
            <c:idx val="596"/>
            <c:bubble3D val="0"/>
            <c:spPr>
              <a:solidFill>
                <a:srgbClr val="EBF1DE"/>
              </a:solidFill>
              <a:ln w="12700">
                <a:solidFill>
                  <a:srgbClr val="BFBFBF"/>
                </a:solidFill>
              </a:ln>
            </c:spPr>
            <c:extLst>
              <c:ext xmlns:c16="http://schemas.microsoft.com/office/drawing/2014/chart" uri="{C3380CC4-5D6E-409C-BE32-E72D297353CC}">
                <c16:uniqueId val="{000004A9-8201-447A-8956-B9A2318C28A8}"/>
              </c:ext>
            </c:extLst>
          </c:dPt>
          <c:dPt>
            <c:idx val="597"/>
            <c:bubble3D val="0"/>
            <c:spPr>
              <a:solidFill>
                <a:srgbClr val="FDE9D9"/>
              </a:solidFill>
              <a:ln w="12700">
                <a:solidFill>
                  <a:srgbClr val="BFBFBF"/>
                </a:solidFill>
              </a:ln>
            </c:spPr>
            <c:extLst>
              <c:ext xmlns:c16="http://schemas.microsoft.com/office/drawing/2014/chart" uri="{C3380CC4-5D6E-409C-BE32-E72D297353CC}">
                <c16:uniqueId val="{000004AB-8201-447A-8956-B9A2318C28A8}"/>
              </c:ext>
            </c:extLst>
          </c:dPt>
          <c:dPt>
            <c:idx val="598"/>
            <c:bubble3D val="0"/>
            <c:spPr>
              <a:solidFill>
                <a:srgbClr val="DAEEF3"/>
              </a:solidFill>
              <a:ln w="12700">
                <a:solidFill>
                  <a:srgbClr val="BFBFBF"/>
                </a:solidFill>
              </a:ln>
            </c:spPr>
            <c:extLst>
              <c:ext xmlns:c16="http://schemas.microsoft.com/office/drawing/2014/chart" uri="{C3380CC4-5D6E-409C-BE32-E72D297353CC}">
                <c16:uniqueId val="{000004AD-8201-447A-8956-B9A2318C28A8}"/>
              </c:ext>
            </c:extLst>
          </c:dPt>
          <c:dPt>
            <c:idx val="599"/>
            <c:bubble3D val="0"/>
            <c:spPr>
              <a:solidFill>
                <a:srgbClr val="E4DFEC"/>
              </a:solidFill>
              <a:ln w="12700">
                <a:solidFill>
                  <a:srgbClr val="BFBFBF"/>
                </a:solidFill>
              </a:ln>
            </c:spPr>
            <c:extLst>
              <c:ext xmlns:c16="http://schemas.microsoft.com/office/drawing/2014/chart" uri="{C3380CC4-5D6E-409C-BE32-E72D297353CC}">
                <c16:uniqueId val="{000004AF-8201-447A-8956-B9A2318C28A8}"/>
              </c:ext>
            </c:extLst>
          </c:dPt>
          <c:dLbls>
            <c:dLbl>
              <c:idx val="0"/>
              <c:layout>
                <c:manualLayout>
                  <c:x val="-0.21448461101113239"/>
                  <c:y val="-0.2817950966384522"/>
                </c:manualLayout>
              </c:layout>
              <c:numFmt formatCode="0.0&quot;%&quot;" sourceLinked="0"/>
              <c:spPr>
                <a:noFill/>
                <a:ln>
                  <a:noFill/>
                </a:ln>
                <a:effectLst/>
              </c:spPr>
              <c:txPr>
                <a:bodyPr/>
                <a:lstStyle/>
                <a:p>
                  <a:pPr>
                    <a:defRPr sz="2400" b="1"/>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6674487410910724"/>
                      <c:h val="8.4367443467169775E-2"/>
                    </c:manualLayout>
                  </c15:layout>
                </c:ext>
                <c:ext xmlns:c16="http://schemas.microsoft.com/office/drawing/2014/chart" uri="{C3380CC4-5D6E-409C-BE32-E72D297353CC}">
                  <c16:uniqueId val="{00000001-8201-447A-8956-B9A2318C28A8}"/>
                </c:ext>
              </c:extLst>
            </c:dLbl>
            <c:dLbl>
              <c:idx val="1"/>
              <c:layout>
                <c:manualLayout>
                  <c:x val="1.0097555840251064E-2"/>
                  <c:y val="6.7895720727012429E-2"/>
                </c:manualLayout>
              </c:layout>
              <c:numFmt formatCode="0.0&quot;%&quot;" sourceLinked="0"/>
              <c:spPr>
                <a:noFill/>
                <a:ln>
                  <a:noFill/>
                </a:ln>
                <a:effectLst/>
              </c:spPr>
              <c:txPr>
                <a:bodyPr/>
                <a:lstStyle/>
                <a:p>
                  <a:pPr>
                    <a:defRPr sz="2000" b="1"/>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6685915047651443"/>
                      <c:h val="8.4857784164243916E-2"/>
                    </c:manualLayout>
                  </c15:layout>
                </c:ext>
                <c:ext xmlns:c16="http://schemas.microsoft.com/office/drawing/2014/chart" uri="{C3380CC4-5D6E-409C-BE32-E72D297353CC}">
                  <c16:uniqueId val="{00000003-8201-447A-8956-B9A2318C28A8}"/>
                </c:ext>
              </c:extLst>
            </c:dLbl>
            <c:numFmt formatCode="0.0&quot;%&quot;" sourceLinked="0"/>
            <c:spPr>
              <a:noFill/>
              <a:ln>
                <a:noFill/>
              </a:ln>
              <a:effectLst/>
            </c:spPr>
            <c:txPr>
              <a:bodyPr/>
              <a:lstStyle/>
              <a:p>
                <a:pPr>
                  <a:defRPr sz="1100"/>
                </a:pPr>
                <a:endParaRPr lang="ja-JP"/>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'%表'!$C$622:$C$626</c:f>
              <c:strCache>
                <c:ptCount val="5"/>
                <c:pt idx="0">
                  <c:v>とてもそう思う</c:v>
                </c:pt>
                <c:pt idx="1">
                  <c:v>まあそう思う</c:v>
                </c:pt>
                <c:pt idx="2">
                  <c:v>わからない</c:v>
                </c:pt>
                <c:pt idx="3">
                  <c:v>あまりそう思わない</c:v>
                </c:pt>
                <c:pt idx="4">
                  <c:v>全くそう思わない</c:v>
                </c:pt>
              </c:strCache>
            </c:strRef>
          </c:cat>
          <c:val>
            <c:numRef>
              <c:f>'%表'!$D$622:$D$626</c:f>
              <c:numCache>
                <c:formatCode>0.0</c:formatCode>
                <c:ptCount val="5"/>
                <c:pt idx="0">
                  <c:v>88.3</c:v>
                </c:pt>
                <c:pt idx="1">
                  <c:v>9.6</c:v>
                </c:pt>
                <c:pt idx="2">
                  <c:v>1.7</c:v>
                </c:pt>
                <c:pt idx="3">
                  <c:v>0.2</c:v>
                </c:pt>
                <c:pt idx="4">
                  <c:v>0.2</c:v>
                </c:pt>
              </c:numCache>
            </c:numRef>
          </c:val>
          <c:extLst>
            <c:ext xmlns:c16="http://schemas.microsoft.com/office/drawing/2014/chart" uri="{C3380CC4-5D6E-409C-BE32-E72D297353CC}">
              <c16:uniqueId val="{000004B0-8201-447A-8956-B9A2318C28A8}"/>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C3FBB-95FD-4DE2-8F15-DD8B39BFFAB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EC1729B6-F8BD-42C5-9328-BA414AF91513}">
      <dgm:prSet phldrT="[テキスト]" custT="1"/>
      <dgm:spPr/>
      <dgm:t>
        <a:bodyPr/>
        <a:lstStyle/>
        <a:p>
          <a:r>
            <a:rPr kumimoji="1" lang="ja-JP" altLang="en-US" sz="3600" b="1" dirty="0">
              <a:latin typeface="Meiryo UI" panose="020B0604030504040204" pitchFamily="50" charset="-128"/>
              <a:ea typeface="Meiryo UI" panose="020B0604030504040204" pitchFamily="50" charset="-128"/>
            </a:rPr>
            <a:t>認知獲得</a:t>
          </a:r>
        </a:p>
      </dgm:t>
    </dgm:pt>
    <dgm:pt modelId="{91B07CEB-F3CB-4197-B453-D2D6FD6AB96D}" type="parTrans" cxnId="{C2A6ADA1-AC72-4CDA-832D-130020B190A7}">
      <dgm:prSet/>
      <dgm:spPr/>
      <dgm:t>
        <a:bodyPr/>
        <a:lstStyle/>
        <a:p>
          <a:endParaRPr kumimoji="1" lang="ja-JP" altLang="en-US"/>
        </a:p>
      </dgm:t>
    </dgm:pt>
    <dgm:pt modelId="{6ECC9717-8C14-4375-951E-48CFBCAE0916}" type="sibTrans" cxnId="{C2A6ADA1-AC72-4CDA-832D-130020B190A7}">
      <dgm:prSet/>
      <dgm:spPr/>
      <dgm:t>
        <a:bodyPr/>
        <a:lstStyle/>
        <a:p>
          <a:endParaRPr kumimoji="1" lang="ja-JP" altLang="en-US"/>
        </a:p>
      </dgm:t>
    </dgm:pt>
    <dgm:pt modelId="{F3AFD067-0542-411F-9097-4640EDCD2F25}">
      <dgm:prSet phldrT="[テキスト]" custT="1"/>
      <dgm:spPr/>
      <dgm:t>
        <a:bodyPr/>
        <a:lstStyle/>
        <a:p>
          <a:r>
            <a:rPr kumimoji="1" lang="ja-JP" altLang="en-US" sz="2400" b="1" dirty="0">
              <a:latin typeface="Meiryo UI" panose="020B0604030504040204" pitchFamily="50" charset="-128"/>
              <a:ea typeface="Meiryo UI" panose="020B0604030504040204" pitchFamily="50" charset="-128"/>
            </a:rPr>
            <a:t>体験させる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さわって・試す</a:t>
          </a:r>
        </a:p>
      </dgm:t>
    </dgm:pt>
    <dgm:pt modelId="{51E70EE0-FB9F-42CA-82E6-ABAEF1A11C5E}" type="parTrans" cxnId="{F9C2305A-C7BC-4750-84C6-032748EBB514}">
      <dgm:prSet/>
      <dgm:spPr>
        <a:ln>
          <a:solidFill>
            <a:schemeClr val="bg1"/>
          </a:solidFill>
        </a:ln>
      </dgm:spPr>
      <dgm:t>
        <a:bodyPr/>
        <a:lstStyle/>
        <a:p>
          <a:endParaRPr kumimoji="1" lang="ja-JP" altLang="en-US"/>
        </a:p>
      </dgm:t>
    </dgm:pt>
    <dgm:pt modelId="{1AF8A910-3766-4051-A0ED-36E3F57598CC}" type="sibTrans" cxnId="{F9C2305A-C7BC-4750-84C6-032748EBB514}">
      <dgm:prSet/>
      <dgm:spPr/>
      <dgm:t>
        <a:bodyPr/>
        <a:lstStyle/>
        <a:p>
          <a:endParaRPr kumimoji="1" lang="ja-JP" altLang="en-US"/>
        </a:p>
      </dgm:t>
    </dgm:pt>
    <dgm:pt modelId="{5BEEBEBD-BFDF-465C-A367-BF76FEFD525D}">
      <dgm:prSet phldrT="[テキスト]" custT="1"/>
      <dgm:spPr/>
      <dgm:t>
        <a:bodyPr/>
        <a:lstStyle/>
        <a:p>
          <a:r>
            <a:rPr kumimoji="1" lang="ja-JP" altLang="en-US" sz="2000" b="1" dirty="0">
              <a:latin typeface="Meiryo UI" panose="020B0604030504040204" pitchFamily="50" charset="-128"/>
              <a:ea typeface="Meiryo UI" panose="020B0604030504040204" pitchFamily="50" charset="-128"/>
            </a:rPr>
            <a:t>これは便利！使いやすい！美味い！</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口コミ醸成</a:t>
          </a:r>
        </a:p>
      </dgm:t>
    </dgm:pt>
    <dgm:pt modelId="{103B6B93-20DA-48EA-8F8C-2E826C0A3384}" type="parTrans" cxnId="{A6523B8E-DAAB-4584-A6C2-6750621BD841}">
      <dgm:prSet/>
      <dgm:spPr>
        <a:ln>
          <a:solidFill>
            <a:schemeClr val="bg1"/>
          </a:solidFill>
        </a:ln>
      </dgm:spPr>
      <dgm:t>
        <a:bodyPr/>
        <a:lstStyle/>
        <a:p>
          <a:endParaRPr kumimoji="1" lang="ja-JP" altLang="en-US"/>
        </a:p>
      </dgm:t>
    </dgm:pt>
    <dgm:pt modelId="{3410C344-BF80-4654-B6C8-ABD685CCBD8E}" type="sibTrans" cxnId="{A6523B8E-DAAB-4584-A6C2-6750621BD841}">
      <dgm:prSet/>
      <dgm:spPr/>
      <dgm:t>
        <a:bodyPr/>
        <a:lstStyle/>
        <a:p>
          <a:endParaRPr kumimoji="1" lang="ja-JP" altLang="en-US"/>
        </a:p>
      </dgm:t>
    </dgm:pt>
    <dgm:pt modelId="{D9CDADDC-7080-4664-BE21-CDC034C4FAA0}">
      <dgm:prSet phldrT="[テキスト]" custT="1"/>
      <dgm:spPr/>
      <dgm:t>
        <a:bodyPr/>
        <a:lstStyle/>
        <a:p>
          <a:r>
            <a:rPr kumimoji="1" lang="ja-JP" altLang="en-US" sz="2400" b="1" dirty="0">
              <a:latin typeface="Meiryo UI" panose="020B0604030504040204" pitchFamily="50" charset="-128"/>
              <a:ea typeface="Meiryo UI" panose="020B0604030504040204" pitchFamily="50" charset="-128"/>
            </a:rPr>
            <a:t>アンケートで</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ママ声を集める</a:t>
          </a:r>
        </a:p>
      </dgm:t>
    </dgm:pt>
    <dgm:pt modelId="{F0216144-58FA-4FD3-839A-B3C039CBC0B0}" type="parTrans" cxnId="{64EB1B28-BE15-4013-BD67-6E41293F6B63}">
      <dgm:prSet/>
      <dgm:spPr>
        <a:ln>
          <a:solidFill>
            <a:schemeClr val="bg1"/>
          </a:solidFill>
        </a:ln>
      </dgm:spPr>
      <dgm:t>
        <a:bodyPr/>
        <a:lstStyle/>
        <a:p>
          <a:endParaRPr kumimoji="1" lang="ja-JP" altLang="en-US"/>
        </a:p>
      </dgm:t>
    </dgm:pt>
    <dgm:pt modelId="{E7119783-E5E6-450F-A5D6-522CB129874F}" type="sibTrans" cxnId="{64EB1B28-BE15-4013-BD67-6E41293F6B63}">
      <dgm:prSet/>
      <dgm:spPr/>
      <dgm:t>
        <a:bodyPr/>
        <a:lstStyle/>
        <a:p>
          <a:endParaRPr kumimoji="1" lang="ja-JP" altLang="en-US"/>
        </a:p>
      </dgm:t>
    </dgm:pt>
    <dgm:pt modelId="{9AE5953D-52C3-41B9-8738-2EEEB8CB35F5}">
      <dgm:prSet phldrT="[テキスト]" custT="1"/>
      <dgm:spPr/>
      <dgm:t>
        <a:bodyPr/>
        <a:lstStyle/>
        <a:p>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90</a:t>
          </a:r>
          <a:r>
            <a:rPr kumimoji="1" lang="ja-JP" altLang="en-US" sz="2000" b="1" dirty="0">
              <a:latin typeface="Meiryo UI" panose="020B0604030504040204" pitchFamily="50" charset="-128"/>
              <a:ea typeface="Meiryo UI" panose="020B0604030504040204" pitchFamily="50" charset="-128"/>
            </a:rPr>
            <a:t>％のママが美味い」といっている！</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先輩ママの訴求の素作り</a:t>
          </a:r>
        </a:p>
      </dgm:t>
    </dgm:pt>
    <dgm:pt modelId="{2CC33867-5C01-402C-A498-E6C7ED584044}" type="parTrans" cxnId="{644BD22F-7158-4D9F-B461-31B4309825E3}">
      <dgm:prSet/>
      <dgm:spPr>
        <a:ln>
          <a:solidFill>
            <a:schemeClr val="bg1"/>
          </a:solidFill>
        </a:ln>
      </dgm:spPr>
      <dgm:t>
        <a:bodyPr/>
        <a:lstStyle/>
        <a:p>
          <a:endParaRPr kumimoji="1" lang="ja-JP" altLang="en-US"/>
        </a:p>
      </dgm:t>
    </dgm:pt>
    <dgm:pt modelId="{842EC7AE-418F-4527-93BD-4D8F3DA09151}" type="sibTrans" cxnId="{644BD22F-7158-4D9F-B461-31B4309825E3}">
      <dgm:prSet/>
      <dgm:spPr/>
      <dgm:t>
        <a:bodyPr/>
        <a:lstStyle/>
        <a:p>
          <a:endParaRPr kumimoji="1" lang="ja-JP" altLang="en-US"/>
        </a:p>
      </dgm:t>
    </dgm:pt>
    <dgm:pt modelId="{66F8C6B3-ABB1-41C5-8B62-0A8EED313E54}">
      <dgm:prSet custT="1"/>
      <dgm:spPr/>
      <dgm:t>
        <a:bodyPr/>
        <a:lstStyle/>
        <a:p>
          <a:r>
            <a:rPr kumimoji="1" lang="ja-JP" altLang="en-US" sz="2400" b="1" dirty="0">
              <a:latin typeface="Meiryo UI" panose="020B0604030504040204" pitchFamily="50" charset="-128"/>
              <a:ea typeface="Meiryo UI" panose="020B0604030504040204" pitchFamily="50" charset="-128"/>
            </a:rPr>
            <a:t>体験写真を投稿させる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集める</a:t>
          </a:r>
        </a:p>
      </dgm:t>
    </dgm:pt>
    <dgm:pt modelId="{AEB56427-73F7-49EC-8649-9A52EAF1B76A}" type="parTrans" cxnId="{E57E1F82-0732-4942-887A-B67D13BF2A31}">
      <dgm:prSet/>
      <dgm:spPr>
        <a:ln>
          <a:solidFill>
            <a:schemeClr val="bg1"/>
          </a:solidFill>
        </a:ln>
      </dgm:spPr>
      <dgm:t>
        <a:bodyPr/>
        <a:lstStyle/>
        <a:p>
          <a:endParaRPr kumimoji="1" lang="ja-JP" altLang="en-US"/>
        </a:p>
      </dgm:t>
    </dgm:pt>
    <dgm:pt modelId="{0ED5AE4B-10D1-4E90-9105-F44940FBFC64}" type="sibTrans" cxnId="{E57E1F82-0732-4942-887A-B67D13BF2A31}">
      <dgm:prSet/>
      <dgm:spPr/>
      <dgm:t>
        <a:bodyPr/>
        <a:lstStyle/>
        <a:p>
          <a:endParaRPr kumimoji="1" lang="ja-JP" altLang="en-US"/>
        </a:p>
      </dgm:t>
    </dgm:pt>
    <dgm:pt modelId="{634280CE-EA58-44D2-B6FF-758EC385E83E}">
      <dgm:prSet custT="1"/>
      <dgm:spPr/>
      <dgm:t>
        <a:bodyPr/>
        <a:lstStyle/>
        <a:p>
          <a:r>
            <a:rPr kumimoji="1" lang="ja-JP" altLang="en-US" sz="2000" b="1" dirty="0">
              <a:latin typeface="Meiryo UI" panose="020B0604030504040204" pitchFamily="50" charset="-128"/>
              <a:ea typeface="Meiryo UI" panose="020B0604030504040204" pitchFamily="50" charset="-128"/>
            </a:rPr>
            <a:t>みんなに支持されている感・コンテンツ作りに役立てる（自社</a:t>
          </a:r>
          <a:r>
            <a:rPr kumimoji="1" lang="en-US" altLang="ja-JP" sz="2000" b="1" dirty="0">
              <a:latin typeface="Meiryo UI" panose="020B0604030504040204" pitchFamily="50" charset="-128"/>
              <a:ea typeface="Meiryo UI" panose="020B0604030504040204" pitchFamily="50" charset="-128"/>
            </a:rPr>
            <a:t>WEB</a:t>
          </a:r>
          <a:r>
            <a:rPr kumimoji="1" lang="ja-JP" altLang="en-US" sz="2000" b="1" dirty="0">
              <a:latin typeface="Meiryo UI" panose="020B0604030504040204" pitchFamily="50" charset="-128"/>
              <a:ea typeface="Meiryo UI" panose="020B0604030504040204" pitchFamily="50" charset="-128"/>
            </a:rPr>
            <a:t>他）</a:t>
          </a:r>
        </a:p>
      </dgm:t>
    </dgm:pt>
    <dgm:pt modelId="{EECB6E90-ACEA-4B1E-923A-B111F134EA96}" type="parTrans" cxnId="{7C0B0B4A-C7A1-4BD9-A9DA-17863484C1A8}">
      <dgm:prSet/>
      <dgm:spPr>
        <a:ln>
          <a:solidFill>
            <a:schemeClr val="bg1"/>
          </a:solidFill>
        </a:ln>
      </dgm:spPr>
      <dgm:t>
        <a:bodyPr/>
        <a:lstStyle/>
        <a:p>
          <a:endParaRPr kumimoji="1" lang="ja-JP" altLang="en-US"/>
        </a:p>
      </dgm:t>
    </dgm:pt>
    <dgm:pt modelId="{AC37F109-D008-41CE-8C41-ED5EE138AF2A}" type="sibTrans" cxnId="{7C0B0B4A-C7A1-4BD9-A9DA-17863484C1A8}">
      <dgm:prSet/>
      <dgm:spPr/>
      <dgm:t>
        <a:bodyPr/>
        <a:lstStyle/>
        <a:p>
          <a:endParaRPr kumimoji="1" lang="ja-JP" altLang="en-US"/>
        </a:p>
      </dgm:t>
    </dgm:pt>
    <dgm:pt modelId="{0BA77AFF-D0AC-4DB4-92F6-FDB9AFA365F2}">
      <dgm:prSet custT="1"/>
      <dgm:spPr/>
      <dgm:t>
        <a:bodyPr/>
        <a:lstStyle/>
        <a:p>
          <a:r>
            <a:rPr kumimoji="1" lang="ja-JP" altLang="en-US" sz="2400" b="1" dirty="0">
              <a:latin typeface="Meiryo UI" panose="020B0604030504040204" pitchFamily="50" charset="-128"/>
              <a:ea typeface="Meiryo UI" panose="020B0604030504040204" pitchFamily="50" charset="-128"/>
            </a:rPr>
            <a:t>商品の人気投票を</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してもらう</a:t>
          </a:r>
        </a:p>
      </dgm:t>
    </dgm:pt>
    <dgm:pt modelId="{AAE075C7-1D95-4E26-8D7D-BFC0BD23AA72}" type="parTrans" cxnId="{529C158E-C46E-44B9-B6A4-0FFC462BFBB8}">
      <dgm:prSet/>
      <dgm:spPr>
        <a:ln>
          <a:solidFill>
            <a:schemeClr val="bg1"/>
          </a:solidFill>
        </a:ln>
      </dgm:spPr>
      <dgm:t>
        <a:bodyPr/>
        <a:lstStyle/>
        <a:p>
          <a:endParaRPr kumimoji="1" lang="ja-JP" altLang="en-US"/>
        </a:p>
      </dgm:t>
    </dgm:pt>
    <dgm:pt modelId="{07E0DE74-47B3-4B52-8CE4-0A5950E92FC3}" type="sibTrans" cxnId="{529C158E-C46E-44B9-B6A4-0FFC462BFBB8}">
      <dgm:prSet/>
      <dgm:spPr/>
      <dgm:t>
        <a:bodyPr/>
        <a:lstStyle/>
        <a:p>
          <a:endParaRPr kumimoji="1" lang="ja-JP" altLang="en-US"/>
        </a:p>
      </dgm:t>
    </dgm:pt>
    <dgm:pt modelId="{81CFFFBA-C591-4C6D-B76C-8CF0953404F1}">
      <dgm:prSet custT="1"/>
      <dgm:spPr/>
      <dgm:t>
        <a:bodyPr/>
        <a:lstStyle/>
        <a:p>
          <a:r>
            <a:rPr kumimoji="1" lang="ja-JP" altLang="en-US" sz="2400" b="1" dirty="0">
              <a:latin typeface="Meiryo UI" panose="020B0604030504040204" pitchFamily="50" charset="-128"/>
              <a:ea typeface="Meiryo UI" panose="020B0604030504040204" pitchFamily="50" charset="-128"/>
            </a:rPr>
            <a:t>買ってもらう</a:t>
          </a:r>
        </a:p>
      </dgm:t>
    </dgm:pt>
    <dgm:pt modelId="{CAAABD22-E3C1-4A48-81B3-87464FB9991A}" type="parTrans" cxnId="{5AFD48D3-02FB-4A92-A1EA-A040EAE62995}">
      <dgm:prSet/>
      <dgm:spPr>
        <a:ln>
          <a:solidFill>
            <a:schemeClr val="bg1"/>
          </a:solidFill>
        </a:ln>
      </dgm:spPr>
      <dgm:t>
        <a:bodyPr/>
        <a:lstStyle/>
        <a:p>
          <a:endParaRPr kumimoji="1" lang="ja-JP" altLang="en-US"/>
        </a:p>
      </dgm:t>
    </dgm:pt>
    <dgm:pt modelId="{67519002-6507-4820-B2DF-2D633E552196}" type="sibTrans" cxnId="{5AFD48D3-02FB-4A92-A1EA-A040EAE62995}">
      <dgm:prSet/>
      <dgm:spPr/>
      <dgm:t>
        <a:bodyPr/>
        <a:lstStyle/>
        <a:p>
          <a:endParaRPr kumimoji="1" lang="ja-JP" altLang="en-US"/>
        </a:p>
      </dgm:t>
    </dgm:pt>
    <dgm:pt modelId="{3873C2EF-7A83-48F8-9B34-F4D0D9378F56}">
      <dgm:prSet custT="1"/>
      <dgm:spPr/>
      <dgm:t>
        <a:bodyPr/>
        <a:lstStyle/>
        <a:p>
          <a:r>
            <a:rPr kumimoji="1" lang="ja-JP" altLang="en-US" sz="2000" b="1" dirty="0">
              <a:latin typeface="Meiryo UI" panose="020B0604030504040204" pitchFamily="50" charset="-128"/>
              <a:ea typeface="Meiryo UI" panose="020B0604030504040204" pitchFamily="50" charset="-128"/>
            </a:rPr>
            <a:t>一番人気はこれ！</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新製品の生産・販売計画に役立てる</a:t>
          </a:r>
        </a:p>
      </dgm:t>
    </dgm:pt>
    <dgm:pt modelId="{6180235F-F157-471D-ABB6-CE4010EE5EDD}" type="parTrans" cxnId="{D20FC13B-CE05-4311-B49C-90C03E68EAAE}">
      <dgm:prSet/>
      <dgm:spPr>
        <a:ln>
          <a:solidFill>
            <a:schemeClr val="bg1"/>
          </a:solidFill>
        </a:ln>
      </dgm:spPr>
      <dgm:t>
        <a:bodyPr/>
        <a:lstStyle/>
        <a:p>
          <a:endParaRPr kumimoji="1" lang="ja-JP" altLang="en-US"/>
        </a:p>
      </dgm:t>
    </dgm:pt>
    <dgm:pt modelId="{58887B7C-49E4-4883-8466-2EE3C0091828}" type="sibTrans" cxnId="{D20FC13B-CE05-4311-B49C-90C03E68EAAE}">
      <dgm:prSet/>
      <dgm:spPr/>
      <dgm:t>
        <a:bodyPr/>
        <a:lstStyle/>
        <a:p>
          <a:endParaRPr kumimoji="1" lang="ja-JP" altLang="en-US"/>
        </a:p>
      </dgm:t>
    </dgm:pt>
    <dgm:pt modelId="{CF607BEC-9FA6-4A93-A040-25EE3B0E56A6}">
      <dgm:prSet custT="1"/>
      <dgm:spPr/>
      <dgm:t>
        <a:bodyPr/>
        <a:lstStyle/>
        <a:p>
          <a:r>
            <a:rPr kumimoji="1" lang="ja-JP" altLang="en-US" sz="2000" b="1" dirty="0">
              <a:latin typeface="Meiryo UI" panose="020B0604030504040204" pitchFamily="50" charset="-128"/>
              <a:ea typeface="Meiryo UI" panose="020B0604030504040204" pitchFamily="50" charset="-128"/>
            </a:rPr>
            <a:t>当日購入・ネットで購入</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クーポンがお得！</a:t>
          </a:r>
        </a:p>
      </dgm:t>
    </dgm:pt>
    <dgm:pt modelId="{ABD097AC-0226-44D7-BE8E-E5FDB85F14F5}" type="parTrans" cxnId="{C035B432-BEC7-41A5-AF5C-9FFF153BBD8B}">
      <dgm:prSet/>
      <dgm:spPr>
        <a:ln>
          <a:solidFill>
            <a:schemeClr val="bg1"/>
          </a:solidFill>
        </a:ln>
      </dgm:spPr>
      <dgm:t>
        <a:bodyPr/>
        <a:lstStyle/>
        <a:p>
          <a:endParaRPr kumimoji="1" lang="ja-JP" altLang="en-US"/>
        </a:p>
      </dgm:t>
    </dgm:pt>
    <dgm:pt modelId="{C73A30B7-D3E3-4E38-A6C3-0F9BB51D1311}" type="sibTrans" cxnId="{C035B432-BEC7-41A5-AF5C-9FFF153BBD8B}">
      <dgm:prSet/>
      <dgm:spPr/>
      <dgm:t>
        <a:bodyPr/>
        <a:lstStyle/>
        <a:p>
          <a:endParaRPr kumimoji="1" lang="ja-JP" altLang="en-US"/>
        </a:p>
      </dgm:t>
    </dgm:pt>
    <dgm:pt modelId="{98EA96B7-8825-4960-BA35-534568CBD1C3}" type="pres">
      <dgm:prSet presAssocID="{FFBC3FBB-95FD-4DE2-8F15-DD8B39BFFAB1}" presName="diagram" presStyleCnt="0">
        <dgm:presLayoutVars>
          <dgm:chPref val="1"/>
          <dgm:dir/>
          <dgm:animOne val="branch"/>
          <dgm:animLvl val="lvl"/>
          <dgm:resizeHandles val="exact"/>
        </dgm:presLayoutVars>
      </dgm:prSet>
      <dgm:spPr/>
    </dgm:pt>
    <dgm:pt modelId="{413BEA7F-3C27-4A02-AF8A-4468A7DBCE05}" type="pres">
      <dgm:prSet presAssocID="{EC1729B6-F8BD-42C5-9328-BA414AF91513}" presName="root1" presStyleCnt="0"/>
      <dgm:spPr/>
    </dgm:pt>
    <dgm:pt modelId="{747FD64F-7143-4D94-84C2-1EE8DF902A7C}" type="pres">
      <dgm:prSet presAssocID="{EC1729B6-F8BD-42C5-9328-BA414AF91513}" presName="LevelOneTextNode" presStyleLbl="node0" presStyleIdx="0" presStyleCnt="1" custLinFactNeighborX="-25452" custLinFactNeighborY="2996">
        <dgm:presLayoutVars>
          <dgm:chPref val="3"/>
        </dgm:presLayoutVars>
      </dgm:prSet>
      <dgm:spPr/>
    </dgm:pt>
    <dgm:pt modelId="{47BC9B3C-A3EA-41F4-A597-F9DE86883F66}" type="pres">
      <dgm:prSet presAssocID="{EC1729B6-F8BD-42C5-9328-BA414AF91513}" presName="level2hierChild" presStyleCnt="0"/>
      <dgm:spPr/>
    </dgm:pt>
    <dgm:pt modelId="{14B2B61F-7790-405F-83A5-D35D4B7A6EC4}" type="pres">
      <dgm:prSet presAssocID="{51E70EE0-FB9F-42CA-82E6-ABAEF1A11C5E}" presName="conn2-1" presStyleLbl="parChTrans1D2" presStyleIdx="0" presStyleCnt="5"/>
      <dgm:spPr/>
    </dgm:pt>
    <dgm:pt modelId="{27C948AE-C52C-43F2-B2B4-F792E166861B}" type="pres">
      <dgm:prSet presAssocID="{51E70EE0-FB9F-42CA-82E6-ABAEF1A11C5E}" presName="connTx" presStyleLbl="parChTrans1D2" presStyleIdx="0" presStyleCnt="5"/>
      <dgm:spPr/>
    </dgm:pt>
    <dgm:pt modelId="{44D22FAA-7048-42A4-BD99-FFE8EEA7D9A6}" type="pres">
      <dgm:prSet presAssocID="{F3AFD067-0542-411F-9097-4640EDCD2F25}" presName="root2" presStyleCnt="0"/>
      <dgm:spPr/>
    </dgm:pt>
    <dgm:pt modelId="{A8B986F5-60E9-4A0B-95FD-006B518D046D}" type="pres">
      <dgm:prSet presAssocID="{F3AFD067-0542-411F-9097-4640EDCD2F25}" presName="LevelTwoTextNode" presStyleLbl="node2" presStyleIdx="0" presStyleCnt="5" custScaleX="161065">
        <dgm:presLayoutVars>
          <dgm:chPref val="3"/>
        </dgm:presLayoutVars>
      </dgm:prSet>
      <dgm:spPr/>
    </dgm:pt>
    <dgm:pt modelId="{9B201F24-AB36-4E0F-AF33-E7EE57A012EA}" type="pres">
      <dgm:prSet presAssocID="{F3AFD067-0542-411F-9097-4640EDCD2F25}" presName="level3hierChild" presStyleCnt="0"/>
      <dgm:spPr/>
    </dgm:pt>
    <dgm:pt modelId="{F55D1DFD-8F58-4FAD-A02D-BF99A98A10A9}" type="pres">
      <dgm:prSet presAssocID="{103B6B93-20DA-48EA-8F8C-2E826C0A3384}" presName="conn2-1" presStyleLbl="parChTrans1D3" presStyleIdx="0" presStyleCnt="5"/>
      <dgm:spPr/>
    </dgm:pt>
    <dgm:pt modelId="{EE87F4C6-78FF-481C-A32C-F7E152B50ADE}" type="pres">
      <dgm:prSet presAssocID="{103B6B93-20DA-48EA-8F8C-2E826C0A3384}" presName="connTx" presStyleLbl="parChTrans1D3" presStyleIdx="0" presStyleCnt="5"/>
      <dgm:spPr/>
    </dgm:pt>
    <dgm:pt modelId="{F94DFE37-86FF-4030-ADBF-2B71145F80D7}" type="pres">
      <dgm:prSet presAssocID="{5BEEBEBD-BFDF-465C-A367-BF76FEFD525D}" presName="root2" presStyleCnt="0"/>
      <dgm:spPr/>
    </dgm:pt>
    <dgm:pt modelId="{A25EA92E-E2E4-4BD2-A58F-3D5DCF0AE886}" type="pres">
      <dgm:prSet presAssocID="{5BEEBEBD-BFDF-465C-A367-BF76FEFD525D}" presName="LevelTwoTextNode" presStyleLbl="node3" presStyleIdx="0" presStyleCnt="5" custScaleX="209262">
        <dgm:presLayoutVars>
          <dgm:chPref val="3"/>
        </dgm:presLayoutVars>
      </dgm:prSet>
      <dgm:spPr/>
    </dgm:pt>
    <dgm:pt modelId="{730ABF26-C6A0-4676-B3B2-9F44F2603ED4}" type="pres">
      <dgm:prSet presAssocID="{5BEEBEBD-BFDF-465C-A367-BF76FEFD525D}" presName="level3hierChild" presStyleCnt="0"/>
      <dgm:spPr/>
    </dgm:pt>
    <dgm:pt modelId="{BE8169F9-7396-487B-B60A-7D1792AC84DB}" type="pres">
      <dgm:prSet presAssocID="{F0216144-58FA-4FD3-839A-B3C039CBC0B0}" presName="conn2-1" presStyleLbl="parChTrans1D2" presStyleIdx="1" presStyleCnt="5"/>
      <dgm:spPr/>
    </dgm:pt>
    <dgm:pt modelId="{60B2087E-83BC-4F4F-A3A1-B9FBA3E53D78}" type="pres">
      <dgm:prSet presAssocID="{F0216144-58FA-4FD3-839A-B3C039CBC0B0}" presName="connTx" presStyleLbl="parChTrans1D2" presStyleIdx="1" presStyleCnt="5"/>
      <dgm:spPr/>
    </dgm:pt>
    <dgm:pt modelId="{F58D5D93-8A8D-43D7-811B-D79969694312}" type="pres">
      <dgm:prSet presAssocID="{D9CDADDC-7080-4664-BE21-CDC034C4FAA0}" presName="root2" presStyleCnt="0"/>
      <dgm:spPr/>
    </dgm:pt>
    <dgm:pt modelId="{D7CE7119-0708-4BD7-AE8E-9B7C6030E432}" type="pres">
      <dgm:prSet presAssocID="{D9CDADDC-7080-4664-BE21-CDC034C4FAA0}" presName="LevelTwoTextNode" presStyleLbl="node2" presStyleIdx="1" presStyleCnt="5" custScaleX="161065" custLinFactNeighborX="686" custLinFactNeighborY="-1700">
        <dgm:presLayoutVars>
          <dgm:chPref val="3"/>
        </dgm:presLayoutVars>
      </dgm:prSet>
      <dgm:spPr/>
    </dgm:pt>
    <dgm:pt modelId="{C5BB57BC-B7F9-4E46-A1CE-5FF576E5DCF6}" type="pres">
      <dgm:prSet presAssocID="{D9CDADDC-7080-4664-BE21-CDC034C4FAA0}" presName="level3hierChild" presStyleCnt="0"/>
      <dgm:spPr/>
    </dgm:pt>
    <dgm:pt modelId="{AB67DD13-D7A1-49C0-88E0-7C898DF80CC0}" type="pres">
      <dgm:prSet presAssocID="{2CC33867-5C01-402C-A498-E6C7ED584044}" presName="conn2-1" presStyleLbl="parChTrans1D3" presStyleIdx="1" presStyleCnt="5"/>
      <dgm:spPr/>
    </dgm:pt>
    <dgm:pt modelId="{95D7B1E7-B917-48E3-AF2F-0E2CEEDD09B8}" type="pres">
      <dgm:prSet presAssocID="{2CC33867-5C01-402C-A498-E6C7ED584044}" presName="connTx" presStyleLbl="parChTrans1D3" presStyleIdx="1" presStyleCnt="5"/>
      <dgm:spPr/>
    </dgm:pt>
    <dgm:pt modelId="{9F1D7A4F-52E3-4CEB-B1B1-EB0D89642F51}" type="pres">
      <dgm:prSet presAssocID="{9AE5953D-52C3-41B9-8738-2EEEB8CB35F5}" presName="root2" presStyleCnt="0"/>
      <dgm:spPr/>
    </dgm:pt>
    <dgm:pt modelId="{25018663-E283-4C89-B64B-FB35F7A121BA}" type="pres">
      <dgm:prSet presAssocID="{9AE5953D-52C3-41B9-8738-2EEEB8CB35F5}" presName="LevelTwoTextNode" presStyleLbl="node3" presStyleIdx="1" presStyleCnt="5" custScaleX="209262">
        <dgm:presLayoutVars>
          <dgm:chPref val="3"/>
        </dgm:presLayoutVars>
      </dgm:prSet>
      <dgm:spPr/>
    </dgm:pt>
    <dgm:pt modelId="{ACF6179F-E50B-4E3A-B28C-38DEDDD2DB0C}" type="pres">
      <dgm:prSet presAssocID="{9AE5953D-52C3-41B9-8738-2EEEB8CB35F5}" presName="level3hierChild" presStyleCnt="0"/>
      <dgm:spPr/>
    </dgm:pt>
    <dgm:pt modelId="{4FDDB07D-2D66-4D8D-BF6C-E07BCDA152D3}" type="pres">
      <dgm:prSet presAssocID="{AEB56427-73F7-49EC-8649-9A52EAF1B76A}" presName="conn2-1" presStyleLbl="parChTrans1D2" presStyleIdx="2" presStyleCnt="5"/>
      <dgm:spPr/>
    </dgm:pt>
    <dgm:pt modelId="{86A12846-1152-4735-BE0B-0145776EFA83}" type="pres">
      <dgm:prSet presAssocID="{AEB56427-73F7-49EC-8649-9A52EAF1B76A}" presName="connTx" presStyleLbl="parChTrans1D2" presStyleIdx="2" presStyleCnt="5"/>
      <dgm:spPr/>
    </dgm:pt>
    <dgm:pt modelId="{8A1C4AD5-59B8-4FE0-89BA-F54ABCAE876B}" type="pres">
      <dgm:prSet presAssocID="{66F8C6B3-ABB1-41C5-8B62-0A8EED313E54}" presName="root2" presStyleCnt="0"/>
      <dgm:spPr/>
    </dgm:pt>
    <dgm:pt modelId="{5C372FC9-0931-4CB4-9883-12B46E293474}" type="pres">
      <dgm:prSet presAssocID="{66F8C6B3-ABB1-41C5-8B62-0A8EED313E54}" presName="LevelTwoTextNode" presStyleLbl="node2" presStyleIdx="2" presStyleCnt="5" custScaleX="161065">
        <dgm:presLayoutVars>
          <dgm:chPref val="3"/>
        </dgm:presLayoutVars>
      </dgm:prSet>
      <dgm:spPr/>
    </dgm:pt>
    <dgm:pt modelId="{830BAE9C-D97D-44E1-AFFD-527165FAD4E6}" type="pres">
      <dgm:prSet presAssocID="{66F8C6B3-ABB1-41C5-8B62-0A8EED313E54}" presName="level3hierChild" presStyleCnt="0"/>
      <dgm:spPr/>
    </dgm:pt>
    <dgm:pt modelId="{18725462-2BD8-4D5E-B023-22680E7819DF}" type="pres">
      <dgm:prSet presAssocID="{EECB6E90-ACEA-4B1E-923A-B111F134EA96}" presName="conn2-1" presStyleLbl="parChTrans1D3" presStyleIdx="2" presStyleCnt="5"/>
      <dgm:spPr/>
    </dgm:pt>
    <dgm:pt modelId="{E1A141FC-9E2B-48EF-BC19-F59285C3E327}" type="pres">
      <dgm:prSet presAssocID="{EECB6E90-ACEA-4B1E-923A-B111F134EA96}" presName="connTx" presStyleLbl="parChTrans1D3" presStyleIdx="2" presStyleCnt="5"/>
      <dgm:spPr/>
    </dgm:pt>
    <dgm:pt modelId="{22034477-1BCE-476D-A769-D652C12226D1}" type="pres">
      <dgm:prSet presAssocID="{634280CE-EA58-44D2-B6FF-758EC385E83E}" presName="root2" presStyleCnt="0"/>
      <dgm:spPr/>
    </dgm:pt>
    <dgm:pt modelId="{1C6DA3F7-37E8-47A0-87A7-1502B1DBB3E4}" type="pres">
      <dgm:prSet presAssocID="{634280CE-EA58-44D2-B6FF-758EC385E83E}" presName="LevelTwoTextNode" presStyleLbl="node3" presStyleIdx="2" presStyleCnt="5" custScaleX="209262">
        <dgm:presLayoutVars>
          <dgm:chPref val="3"/>
        </dgm:presLayoutVars>
      </dgm:prSet>
      <dgm:spPr/>
    </dgm:pt>
    <dgm:pt modelId="{28A49E5B-BEC4-40E5-BE6E-B573B613A8FD}" type="pres">
      <dgm:prSet presAssocID="{634280CE-EA58-44D2-B6FF-758EC385E83E}" presName="level3hierChild" presStyleCnt="0"/>
      <dgm:spPr/>
    </dgm:pt>
    <dgm:pt modelId="{A9325E45-2CA8-44E6-B199-8023C313DEC3}" type="pres">
      <dgm:prSet presAssocID="{AAE075C7-1D95-4E26-8D7D-BFC0BD23AA72}" presName="conn2-1" presStyleLbl="parChTrans1D2" presStyleIdx="3" presStyleCnt="5"/>
      <dgm:spPr/>
    </dgm:pt>
    <dgm:pt modelId="{9D951E0C-EF7D-4789-93B3-648ED792B5CF}" type="pres">
      <dgm:prSet presAssocID="{AAE075C7-1D95-4E26-8D7D-BFC0BD23AA72}" presName="connTx" presStyleLbl="parChTrans1D2" presStyleIdx="3" presStyleCnt="5"/>
      <dgm:spPr/>
    </dgm:pt>
    <dgm:pt modelId="{7CEFECB4-881D-4B4A-B585-1565B1E2E91D}" type="pres">
      <dgm:prSet presAssocID="{0BA77AFF-D0AC-4DB4-92F6-FDB9AFA365F2}" presName="root2" presStyleCnt="0"/>
      <dgm:spPr/>
    </dgm:pt>
    <dgm:pt modelId="{D693CA49-1E5F-4541-B120-AE4A5A90AC43}" type="pres">
      <dgm:prSet presAssocID="{0BA77AFF-D0AC-4DB4-92F6-FDB9AFA365F2}" presName="LevelTwoTextNode" presStyleLbl="node2" presStyleIdx="3" presStyleCnt="5" custScaleX="161065">
        <dgm:presLayoutVars>
          <dgm:chPref val="3"/>
        </dgm:presLayoutVars>
      </dgm:prSet>
      <dgm:spPr/>
    </dgm:pt>
    <dgm:pt modelId="{15CE4766-BB6D-4621-B383-74DD25631A17}" type="pres">
      <dgm:prSet presAssocID="{0BA77AFF-D0AC-4DB4-92F6-FDB9AFA365F2}" presName="level3hierChild" presStyleCnt="0"/>
      <dgm:spPr/>
    </dgm:pt>
    <dgm:pt modelId="{BDDF7E0A-AD2D-46E8-9174-C97C8BCFDB4A}" type="pres">
      <dgm:prSet presAssocID="{6180235F-F157-471D-ABB6-CE4010EE5EDD}" presName="conn2-1" presStyleLbl="parChTrans1D3" presStyleIdx="3" presStyleCnt="5"/>
      <dgm:spPr/>
    </dgm:pt>
    <dgm:pt modelId="{43837335-60A6-488C-BEAC-29CBE085EDD8}" type="pres">
      <dgm:prSet presAssocID="{6180235F-F157-471D-ABB6-CE4010EE5EDD}" presName="connTx" presStyleLbl="parChTrans1D3" presStyleIdx="3" presStyleCnt="5"/>
      <dgm:spPr/>
    </dgm:pt>
    <dgm:pt modelId="{D9BF6691-8DAE-4082-B36D-7F2D680134B2}" type="pres">
      <dgm:prSet presAssocID="{3873C2EF-7A83-48F8-9B34-F4D0D9378F56}" presName="root2" presStyleCnt="0"/>
      <dgm:spPr/>
    </dgm:pt>
    <dgm:pt modelId="{181BDBDF-D2F3-4BCF-B903-B8E46C73997E}" type="pres">
      <dgm:prSet presAssocID="{3873C2EF-7A83-48F8-9B34-F4D0D9378F56}" presName="LevelTwoTextNode" presStyleLbl="node3" presStyleIdx="3" presStyleCnt="5" custScaleX="209262">
        <dgm:presLayoutVars>
          <dgm:chPref val="3"/>
        </dgm:presLayoutVars>
      </dgm:prSet>
      <dgm:spPr/>
    </dgm:pt>
    <dgm:pt modelId="{0E92BD84-A39A-4DFC-9973-B49E49FF895E}" type="pres">
      <dgm:prSet presAssocID="{3873C2EF-7A83-48F8-9B34-F4D0D9378F56}" presName="level3hierChild" presStyleCnt="0"/>
      <dgm:spPr/>
    </dgm:pt>
    <dgm:pt modelId="{B5BD6C5F-2AD5-440C-9F48-E2C24BEEE2A2}" type="pres">
      <dgm:prSet presAssocID="{CAAABD22-E3C1-4A48-81B3-87464FB9991A}" presName="conn2-1" presStyleLbl="parChTrans1D2" presStyleIdx="4" presStyleCnt="5"/>
      <dgm:spPr/>
    </dgm:pt>
    <dgm:pt modelId="{DB961389-0E44-4C3A-9AD8-EC008BEBD6D7}" type="pres">
      <dgm:prSet presAssocID="{CAAABD22-E3C1-4A48-81B3-87464FB9991A}" presName="connTx" presStyleLbl="parChTrans1D2" presStyleIdx="4" presStyleCnt="5"/>
      <dgm:spPr/>
    </dgm:pt>
    <dgm:pt modelId="{4866817E-A7B1-4B65-A51E-5B1E3D66BE08}" type="pres">
      <dgm:prSet presAssocID="{81CFFFBA-C591-4C6D-B76C-8CF0953404F1}" presName="root2" presStyleCnt="0"/>
      <dgm:spPr/>
    </dgm:pt>
    <dgm:pt modelId="{E4E1D8A7-81BF-4714-A95B-7E9FD0CC9262}" type="pres">
      <dgm:prSet presAssocID="{81CFFFBA-C591-4C6D-B76C-8CF0953404F1}" presName="LevelTwoTextNode" presStyleLbl="node2" presStyleIdx="4" presStyleCnt="5" custScaleX="161065">
        <dgm:presLayoutVars>
          <dgm:chPref val="3"/>
        </dgm:presLayoutVars>
      </dgm:prSet>
      <dgm:spPr/>
    </dgm:pt>
    <dgm:pt modelId="{9868DEA3-9F07-4656-9D6F-0870B6AF8765}" type="pres">
      <dgm:prSet presAssocID="{81CFFFBA-C591-4C6D-B76C-8CF0953404F1}" presName="level3hierChild" presStyleCnt="0"/>
      <dgm:spPr/>
    </dgm:pt>
    <dgm:pt modelId="{ADACEE6E-7E7C-4824-BAC0-CE7B788AF93C}" type="pres">
      <dgm:prSet presAssocID="{ABD097AC-0226-44D7-BE8E-E5FDB85F14F5}" presName="conn2-1" presStyleLbl="parChTrans1D3" presStyleIdx="4" presStyleCnt="5"/>
      <dgm:spPr/>
    </dgm:pt>
    <dgm:pt modelId="{44F31ACD-E2B0-4E68-9DB1-745606053545}" type="pres">
      <dgm:prSet presAssocID="{ABD097AC-0226-44D7-BE8E-E5FDB85F14F5}" presName="connTx" presStyleLbl="parChTrans1D3" presStyleIdx="4" presStyleCnt="5"/>
      <dgm:spPr/>
    </dgm:pt>
    <dgm:pt modelId="{637C6043-6250-43B9-8184-C52764FE6988}" type="pres">
      <dgm:prSet presAssocID="{CF607BEC-9FA6-4A93-A040-25EE3B0E56A6}" presName="root2" presStyleCnt="0"/>
      <dgm:spPr/>
    </dgm:pt>
    <dgm:pt modelId="{7315CA8E-7C99-44F5-8B4E-98D1101415D7}" type="pres">
      <dgm:prSet presAssocID="{CF607BEC-9FA6-4A93-A040-25EE3B0E56A6}" presName="LevelTwoTextNode" presStyleLbl="node3" presStyleIdx="4" presStyleCnt="5" custScaleX="209262">
        <dgm:presLayoutVars>
          <dgm:chPref val="3"/>
        </dgm:presLayoutVars>
      </dgm:prSet>
      <dgm:spPr/>
    </dgm:pt>
    <dgm:pt modelId="{41FDF8A0-FB40-4109-BBB7-B59B2A99EFA9}" type="pres">
      <dgm:prSet presAssocID="{CF607BEC-9FA6-4A93-A040-25EE3B0E56A6}" presName="level3hierChild" presStyleCnt="0"/>
      <dgm:spPr/>
    </dgm:pt>
  </dgm:ptLst>
  <dgm:cxnLst>
    <dgm:cxn modelId="{68C25602-F37E-4123-B314-22ACD3F124FC}" type="presOf" srcId="{5BEEBEBD-BFDF-465C-A367-BF76FEFD525D}" destId="{A25EA92E-E2E4-4BD2-A58F-3D5DCF0AE886}" srcOrd="0" destOrd="0" presId="urn:microsoft.com/office/officeart/2005/8/layout/hierarchy2"/>
    <dgm:cxn modelId="{9DD9D707-5560-4ACA-9790-A077041C9E4B}" type="presOf" srcId="{EECB6E90-ACEA-4B1E-923A-B111F134EA96}" destId="{E1A141FC-9E2B-48EF-BC19-F59285C3E327}" srcOrd="1" destOrd="0" presId="urn:microsoft.com/office/officeart/2005/8/layout/hierarchy2"/>
    <dgm:cxn modelId="{CCA70511-DE63-4367-8C16-22D0DFFF6AE6}" type="presOf" srcId="{0BA77AFF-D0AC-4DB4-92F6-FDB9AFA365F2}" destId="{D693CA49-1E5F-4541-B120-AE4A5A90AC43}" srcOrd="0" destOrd="0" presId="urn:microsoft.com/office/officeart/2005/8/layout/hierarchy2"/>
    <dgm:cxn modelId="{1122BE11-9897-4BEA-A30E-7A6760FDF71C}" type="presOf" srcId="{FFBC3FBB-95FD-4DE2-8F15-DD8B39BFFAB1}" destId="{98EA96B7-8825-4960-BA35-534568CBD1C3}" srcOrd="0" destOrd="0" presId="urn:microsoft.com/office/officeart/2005/8/layout/hierarchy2"/>
    <dgm:cxn modelId="{85C94313-BEA4-4794-89A3-8A7BCA6AAB7E}" type="presOf" srcId="{634280CE-EA58-44D2-B6FF-758EC385E83E}" destId="{1C6DA3F7-37E8-47A0-87A7-1502B1DBB3E4}" srcOrd="0" destOrd="0" presId="urn:microsoft.com/office/officeart/2005/8/layout/hierarchy2"/>
    <dgm:cxn modelId="{8046AA20-6F3D-475E-8A68-A8378BC38759}" type="presOf" srcId="{F0216144-58FA-4FD3-839A-B3C039CBC0B0}" destId="{60B2087E-83BC-4F4F-A3A1-B9FBA3E53D78}" srcOrd="1" destOrd="0" presId="urn:microsoft.com/office/officeart/2005/8/layout/hierarchy2"/>
    <dgm:cxn modelId="{67CD2624-A4B0-44F9-833A-92A94B1C2844}" type="presOf" srcId="{ABD097AC-0226-44D7-BE8E-E5FDB85F14F5}" destId="{ADACEE6E-7E7C-4824-BAC0-CE7B788AF93C}" srcOrd="0" destOrd="0" presId="urn:microsoft.com/office/officeart/2005/8/layout/hierarchy2"/>
    <dgm:cxn modelId="{4EB11625-DA3C-48BC-A8AE-4A6A1A7C8AA7}" type="presOf" srcId="{F3AFD067-0542-411F-9097-4640EDCD2F25}" destId="{A8B986F5-60E9-4A0B-95FD-006B518D046D}" srcOrd="0" destOrd="0" presId="urn:microsoft.com/office/officeart/2005/8/layout/hierarchy2"/>
    <dgm:cxn modelId="{64EB1B28-BE15-4013-BD67-6E41293F6B63}" srcId="{EC1729B6-F8BD-42C5-9328-BA414AF91513}" destId="{D9CDADDC-7080-4664-BE21-CDC034C4FAA0}" srcOrd="1" destOrd="0" parTransId="{F0216144-58FA-4FD3-839A-B3C039CBC0B0}" sibTransId="{E7119783-E5E6-450F-A5D6-522CB129874F}"/>
    <dgm:cxn modelId="{81B7F029-5A90-4DA0-96ED-AFF43992E250}" type="presOf" srcId="{51E70EE0-FB9F-42CA-82E6-ABAEF1A11C5E}" destId="{27C948AE-C52C-43F2-B2B4-F792E166861B}" srcOrd="1" destOrd="0" presId="urn:microsoft.com/office/officeart/2005/8/layout/hierarchy2"/>
    <dgm:cxn modelId="{644BD22F-7158-4D9F-B461-31B4309825E3}" srcId="{D9CDADDC-7080-4664-BE21-CDC034C4FAA0}" destId="{9AE5953D-52C3-41B9-8738-2EEEB8CB35F5}" srcOrd="0" destOrd="0" parTransId="{2CC33867-5C01-402C-A498-E6C7ED584044}" sibTransId="{842EC7AE-418F-4527-93BD-4D8F3DA09151}"/>
    <dgm:cxn modelId="{C035B432-BEC7-41A5-AF5C-9FFF153BBD8B}" srcId="{81CFFFBA-C591-4C6D-B76C-8CF0953404F1}" destId="{CF607BEC-9FA6-4A93-A040-25EE3B0E56A6}" srcOrd="0" destOrd="0" parTransId="{ABD097AC-0226-44D7-BE8E-E5FDB85F14F5}" sibTransId="{C73A30B7-D3E3-4E38-A6C3-0F9BB51D1311}"/>
    <dgm:cxn modelId="{366BB93B-5200-4F83-9D3A-FB781A48693A}" type="presOf" srcId="{EC1729B6-F8BD-42C5-9328-BA414AF91513}" destId="{747FD64F-7143-4D94-84C2-1EE8DF902A7C}" srcOrd="0" destOrd="0" presId="urn:microsoft.com/office/officeart/2005/8/layout/hierarchy2"/>
    <dgm:cxn modelId="{D20FC13B-CE05-4311-B49C-90C03E68EAAE}" srcId="{0BA77AFF-D0AC-4DB4-92F6-FDB9AFA365F2}" destId="{3873C2EF-7A83-48F8-9B34-F4D0D9378F56}" srcOrd="0" destOrd="0" parTransId="{6180235F-F157-471D-ABB6-CE4010EE5EDD}" sibTransId="{58887B7C-49E4-4883-8466-2EE3C0091828}"/>
    <dgm:cxn modelId="{CED6D23C-A780-4F09-ABC1-A8AFB4672238}" type="presOf" srcId="{D9CDADDC-7080-4664-BE21-CDC034C4FAA0}" destId="{D7CE7119-0708-4BD7-AE8E-9B7C6030E432}" srcOrd="0" destOrd="0" presId="urn:microsoft.com/office/officeart/2005/8/layout/hierarchy2"/>
    <dgm:cxn modelId="{6141F868-5E7F-4968-AFFD-3C52AB25D1AF}" type="presOf" srcId="{AEB56427-73F7-49EC-8649-9A52EAF1B76A}" destId="{4FDDB07D-2D66-4D8D-BF6C-E07BCDA152D3}" srcOrd="0" destOrd="0" presId="urn:microsoft.com/office/officeart/2005/8/layout/hierarchy2"/>
    <dgm:cxn modelId="{B684B349-DE7B-4153-9C74-FD6609D41A87}" type="presOf" srcId="{AEB56427-73F7-49EC-8649-9A52EAF1B76A}" destId="{86A12846-1152-4735-BE0B-0145776EFA83}" srcOrd="1" destOrd="0" presId="urn:microsoft.com/office/officeart/2005/8/layout/hierarchy2"/>
    <dgm:cxn modelId="{7C0B0B4A-C7A1-4BD9-A9DA-17863484C1A8}" srcId="{66F8C6B3-ABB1-41C5-8B62-0A8EED313E54}" destId="{634280CE-EA58-44D2-B6FF-758EC385E83E}" srcOrd="0" destOrd="0" parTransId="{EECB6E90-ACEA-4B1E-923A-B111F134EA96}" sibTransId="{AC37F109-D008-41CE-8C41-ED5EE138AF2A}"/>
    <dgm:cxn modelId="{4F939A4B-18AE-4889-A7D4-D8148D2586A5}" type="presOf" srcId="{66F8C6B3-ABB1-41C5-8B62-0A8EED313E54}" destId="{5C372FC9-0931-4CB4-9883-12B46E293474}" srcOrd="0" destOrd="0" presId="urn:microsoft.com/office/officeart/2005/8/layout/hierarchy2"/>
    <dgm:cxn modelId="{C718634C-2CEB-49B6-A50C-DFB0A7D3B36C}" type="presOf" srcId="{3873C2EF-7A83-48F8-9B34-F4D0D9378F56}" destId="{181BDBDF-D2F3-4BCF-B903-B8E46C73997E}" srcOrd="0" destOrd="0" presId="urn:microsoft.com/office/officeart/2005/8/layout/hierarchy2"/>
    <dgm:cxn modelId="{CCB7404D-E287-4717-BC75-3E29DE04BF49}" type="presOf" srcId="{2CC33867-5C01-402C-A498-E6C7ED584044}" destId="{95D7B1E7-B917-48E3-AF2F-0E2CEEDD09B8}" srcOrd="1" destOrd="0" presId="urn:microsoft.com/office/officeart/2005/8/layout/hierarchy2"/>
    <dgm:cxn modelId="{5FDE694E-F966-4619-B680-B85B73927AD5}" type="presOf" srcId="{2CC33867-5C01-402C-A498-E6C7ED584044}" destId="{AB67DD13-D7A1-49C0-88E0-7C898DF80CC0}" srcOrd="0" destOrd="0" presId="urn:microsoft.com/office/officeart/2005/8/layout/hierarchy2"/>
    <dgm:cxn modelId="{FD52FD4E-DD71-4BDC-BDBA-DD691EA4FB4B}" type="presOf" srcId="{51E70EE0-FB9F-42CA-82E6-ABAEF1A11C5E}" destId="{14B2B61F-7790-405F-83A5-D35D4B7A6EC4}" srcOrd="0" destOrd="0" presId="urn:microsoft.com/office/officeart/2005/8/layout/hierarchy2"/>
    <dgm:cxn modelId="{BD6D306F-42F2-4E00-94DF-2A16A02D36F7}" type="presOf" srcId="{103B6B93-20DA-48EA-8F8C-2E826C0A3384}" destId="{EE87F4C6-78FF-481C-A32C-F7E152B50ADE}" srcOrd="1" destOrd="0" presId="urn:microsoft.com/office/officeart/2005/8/layout/hierarchy2"/>
    <dgm:cxn modelId="{F9C2305A-C7BC-4750-84C6-032748EBB514}" srcId="{EC1729B6-F8BD-42C5-9328-BA414AF91513}" destId="{F3AFD067-0542-411F-9097-4640EDCD2F25}" srcOrd="0" destOrd="0" parTransId="{51E70EE0-FB9F-42CA-82E6-ABAEF1A11C5E}" sibTransId="{1AF8A910-3766-4051-A0ED-36E3F57598CC}"/>
    <dgm:cxn modelId="{E57E1F82-0732-4942-887A-B67D13BF2A31}" srcId="{EC1729B6-F8BD-42C5-9328-BA414AF91513}" destId="{66F8C6B3-ABB1-41C5-8B62-0A8EED313E54}" srcOrd="2" destOrd="0" parTransId="{AEB56427-73F7-49EC-8649-9A52EAF1B76A}" sibTransId="{0ED5AE4B-10D1-4E90-9105-F44940FBFC64}"/>
    <dgm:cxn modelId="{529C158E-C46E-44B9-B6A4-0FFC462BFBB8}" srcId="{EC1729B6-F8BD-42C5-9328-BA414AF91513}" destId="{0BA77AFF-D0AC-4DB4-92F6-FDB9AFA365F2}" srcOrd="3" destOrd="0" parTransId="{AAE075C7-1D95-4E26-8D7D-BFC0BD23AA72}" sibTransId="{07E0DE74-47B3-4B52-8CE4-0A5950E92FC3}"/>
    <dgm:cxn modelId="{A6523B8E-DAAB-4584-A6C2-6750621BD841}" srcId="{F3AFD067-0542-411F-9097-4640EDCD2F25}" destId="{5BEEBEBD-BFDF-465C-A367-BF76FEFD525D}" srcOrd="0" destOrd="0" parTransId="{103B6B93-20DA-48EA-8F8C-2E826C0A3384}" sibTransId="{3410C344-BF80-4654-B6C8-ABD685CCBD8E}"/>
    <dgm:cxn modelId="{FE678097-C957-444E-8327-68318AFA1A60}" type="presOf" srcId="{ABD097AC-0226-44D7-BE8E-E5FDB85F14F5}" destId="{44F31ACD-E2B0-4E68-9DB1-745606053545}" srcOrd="1" destOrd="0" presId="urn:microsoft.com/office/officeart/2005/8/layout/hierarchy2"/>
    <dgm:cxn modelId="{205DA299-242E-4A8A-BE49-80EB29A44147}" type="presOf" srcId="{CF607BEC-9FA6-4A93-A040-25EE3B0E56A6}" destId="{7315CA8E-7C99-44F5-8B4E-98D1101415D7}" srcOrd="0" destOrd="0" presId="urn:microsoft.com/office/officeart/2005/8/layout/hierarchy2"/>
    <dgm:cxn modelId="{C2A6ADA1-AC72-4CDA-832D-130020B190A7}" srcId="{FFBC3FBB-95FD-4DE2-8F15-DD8B39BFFAB1}" destId="{EC1729B6-F8BD-42C5-9328-BA414AF91513}" srcOrd="0" destOrd="0" parTransId="{91B07CEB-F3CB-4197-B453-D2D6FD6AB96D}" sibTransId="{6ECC9717-8C14-4375-951E-48CFBCAE0916}"/>
    <dgm:cxn modelId="{C44760A7-46F2-4C1F-AC0C-263580AE69CE}" type="presOf" srcId="{EECB6E90-ACEA-4B1E-923A-B111F134EA96}" destId="{18725462-2BD8-4D5E-B023-22680E7819DF}" srcOrd="0" destOrd="0" presId="urn:microsoft.com/office/officeart/2005/8/layout/hierarchy2"/>
    <dgm:cxn modelId="{3CF15EAB-E034-40AF-B14B-CB7E727215D3}" type="presOf" srcId="{AAE075C7-1D95-4E26-8D7D-BFC0BD23AA72}" destId="{9D951E0C-EF7D-4789-93B3-648ED792B5CF}" srcOrd="1" destOrd="0" presId="urn:microsoft.com/office/officeart/2005/8/layout/hierarchy2"/>
    <dgm:cxn modelId="{1A39F3C9-0463-48D0-A0A0-9F216F061142}" type="presOf" srcId="{6180235F-F157-471D-ABB6-CE4010EE5EDD}" destId="{43837335-60A6-488C-BEAC-29CBE085EDD8}" srcOrd="1" destOrd="0" presId="urn:microsoft.com/office/officeart/2005/8/layout/hierarchy2"/>
    <dgm:cxn modelId="{6B45DCCB-5DC1-4CC5-B8B7-EAF368C6672D}" type="presOf" srcId="{9AE5953D-52C3-41B9-8738-2EEEB8CB35F5}" destId="{25018663-E283-4C89-B64B-FB35F7A121BA}" srcOrd="0" destOrd="0" presId="urn:microsoft.com/office/officeart/2005/8/layout/hierarchy2"/>
    <dgm:cxn modelId="{BB015DCC-773D-4218-8DE5-11727C8A255A}" type="presOf" srcId="{81CFFFBA-C591-4C6D-B76C-8CF0953404F1}" destId="{E4E1D8A7-81BF-4714-A95B-7E9FD0CC9262}" srcOrd="0" destOrd="0" presId="urn:microsoft.com/office/officeart/2005/8/layout/hierarchy2"/>
    <dgm:cxn modelId="{0A222BD3-F843-4279-B09D-63B03ABCE208}" type="presOf" srcId="{F0216144-58FA-4FD3-839A-B3C039CBC0B0}" destId="{BE8169F9-7396-487B-B60A-7D1792AC84DB}" srcOrd="0" destOrd="0" presId="urn:microsoft.com/office/officeart/2005/8/layout/hierarchy2"/>
    <dgm:cxn modelId="{5AFD48D3-02FB-4A92-A1EA-A040EAE62995}" srcId="{EC1729B6-F8BD-42C5-9328-BA414AF91513}" destId="{81CFFFBA-C591-4C6D-B76C-8CF0953404F1}" srcOrd="4" destOrd="0" parTransId="{CAAABD22-E3C1-4A48-81B3-87464FB9991A}" sibTransId="{67519002-6507-4820-B2DF-2D633E552196}"/>
    <dgm:cxn modelId="{E77132D6-1306-4947-A98A-9A49007A183B}" type="presOf" srcId="{AAE075C7-1D95-4E26-8D7D-BFC0BD23AA72}" destId="{A9325E45-2CA8-44E6-B199-8023C313DEC3}" srcOrd="0" destOrd="0" presId="urn:microsoft.com/office/officeart/2005/8/layout/hierarchy2"/>
    <dgm:cxn modelId="{47C463DD-E794-4D58-B787-6876E1F1D323}" type="presOf" srcId="{103B6B93-20DA-48EA-8F8C-2E826C0A3384}" destId="{F55D1DFD-8F58-4FAD-A02D-BF99A98A10A9}" srcOrd="0" destOrd="0" presId="urn:microsoft.com/office/officeart/2005/8/layout/hierarchy2"/>
    <dgm:cxn modelId="{F7D243EB-8B57-4A74-8F62-26800C718AC2}" type="presOf" srcId="{CAAABD22-E3C1-4A48-81B3-87464FB9991A}" destId="{B5BD6C5F-2AD5-440C-9F48-E2C24BEEE2A2}" srcOrd="0" destOrd="0" presId="urn:microsoft.com/office/officeart/2005/8/layout/hierarchy2"/>
    <dgm:cxn modelId="{2245F7F0-01C2-4F89-82CC-11824E36D224}" type="presOf" srcId="{CAAABD22-E3C1-4A48-81B3-87464FB9991A}" destId="{DB961389-0E44-4C3A-9AD8-EC008BEBD6D7}" srcOrd="1" destOrd="0" presId="urn:microsoft.com/office/officeart/2005/8/layout/hierarchy2"/>
    <dgm:cxn modelId="{C8E722F9-0C77-44A2-9A37-AAD946613F63}" type="presOf" srcId="{6180235F-F157-471D-ABB6-CE4010EE5EDD}" destId="{BDDF7E0A-AD2D-46E8-9174-C97C8BCFDB4A}" srcOrd="0" destOrd="0" presId="urn:microsoft.com/office/officeart/2005/8/layout/hierarchy2"/>
    <dgm:cxn modelId="{009BBA25-497F-408F-B698-D23384F0FC8C}" type="presParOf" srcId="{98EA96B7-8825-4960-BA35-534568CBD1C3}" destId="{413BEA7F-3C27-4A02-AF8A-4468A7DBCE05}" srcOrd="0" destOrd="0" presId="urn:microsoft.com/office/officeart/2005/8/layout/hierarchy2"/>
    <dgm:cxn modelId="{A7ACD75F-7129-4C34-92F7-E5ADCF5AECE1}" type="presParOf" srcId="{413BEA7F-3C27-4A02-AF8A-4468A7DBCE05}" destId="{747FD64F-7143-4D94-84C2-1EE8DF902A7C}" srcOrd="0" destOrd="0" presId="urn:microsoft.com/office/officeart/2005/8/layout/hierarchy2"/>
    <dgm:cxn modelId="{A9B5F908-F194-41F4-BD23-E6D51ADBE6C9}" type="presParOf" srcId="{413BEA7F-3C27-4A02-AF8A-4468A7DBCE05}" destId="{47BC9B3C-A3EA-41F4-A597-F9DE86883F66}" srcOrd="1" destOrd="0" presId="urn:microsoft.com/office/officeart/2005/8/layout/hierarchy2"/>
    <dgm:cxn modelId="{E6CCC47B-D665-4169-89E7-6670208ED952}" type="presParOf" srcId="{47BC9B3C-A3EA-41F4-A597-F9DE86883F66}" destId="{14B2B61F-7790-405F-83A5-D35D4B7A6EC4}" srcOrd="0" destOrd="0" presId="urn:microsoft.com/office/officeart/2005/8/layout/hierarchy2"/>
    <dgm:cxn modelId="{DDBFA418-8017-4001-B5AB-C2983754B19E}" type="presParOf" srcId="{14B2B61F-7790-405F-83A5-D35D4B7A6EC4}" destId="{27C948AE-C52C-43F2-B2B4-F792E166861B}" srcOrd="0" destOrd="0" presId="urn:microsoft.com/office/officeart/2005/8/layout/hierarchy2"/>
    <dgm:cxn modelId="{A3594966-E071-445B-B1BA-DA0D450D3431}" type="presParOf" srcId="{47BC9B3C-A3EA-41F4-A597-F9DE86883F66}" destId="{44D22FAA-7048-42A4-BD99-FFE8EEA7D9A6}" srcOrd="1" destOrd="0" presId="urn:microsoft.com/office/officeart/2005/8/layout/hierarchy2"/>
    <dgm:cxn modelId="{FF3CC442-5486-4E29-BD9F-8B564BE5FAD6}" type="presParOf" srcId="{44D22FAA-7048-42A4-BD99-FFE8EEA7D9A6}" destId="{A8B986F5-60E9-4A0B-95FD-006B518D046D}" srcOrd="0" destOrd="0" presId="urn:microsoft.com/office/officeart/2005/8/layout/hierarchy2"/>
    <dgm:cxn modelId="{2533B482-806A-479C-B59B-01B59768E39A}" type="presParOf" srcId="{44D22FAA-7048-42A4-BD99-FFE8EEA7D9A6}" destId="{9B201F24-AB36-4E0F-AF33-E7EE57A012EA}" srcOrd="1" destOrd="0" presId="urn:microsoft.com/office/officeart/2005/8/layout/hierarchy2"/>
    <dgm:cxn modelId="{C8C2CCAB-C4E6-4459-AC26-DFBAF5253BEE}" type="presParOf" srcId="{9B201F24-AB36-4E0F-AF33-E7EE57A012EA}" destId="{F55D1DFD-8F58-4FAD-A02D-BF99A98A10A9}" srcOrd="0" destOrd="0" presId="urn:microsoft.com/office/officeart/2005/8/layout/hierarchy2"/>
    <dgm:cxn modelId="{9C8788C2-3E1C-44F8-BCC5-7A1571179C24}" type="presParOf" srcId="{F55D1DFD-8F58-4FAD-A02D-BF99A98A10A9}" destId="{EE87F4C6-78FF-481C-A32C-F7E152B50ADE}" srcOrd="0" destOrd="0" presId="urn:microsoft.com/office/officeart/2005/8/layout/hierarchy2"/>
    <dgm:cxn modelId="{71AE50C5-AF6C-4D6D-A050-43580127E760}" type="presParOf" srcId="{9B201F24-AB36-4E0F-AF33-E7EE57A012EA}" destId="{F94DFE37-86FF-4030-ADBF-2B71145F80D7}" srcOrd="1" destOrd="0" presId="urn:microsoft.com/office/officeart/2005/8/layout/hierarchy2"/>
    <dgm:cxn modelId="{9B952C5C-F3C5-478D-A19C-DFDEA238F715}" type="presParOf" srcId="{F94DFE37-86FF-4030-ADBF-2B71145F80D7}" destId="{A25EA92E-E2E4-4BD2-A58F-3D5DCF0AE886}" srcOrd="0" destOrd="0" presId="urn:microsoft.com/office/officeart/2005/8/layout/hierarchy2"/>
    <dgm:cxn modelId="{35CFDFF5-D7B7-4EF6-B2E8-075C05A49556}" type="presParOf" srcId="{F94DFE37-86FF-4030-ADBF-2B71145F80D7}" destId="{730ABF26-C6A0-4676-B3B2-9F44F2603ED4}" srcOrd="1" destOrd="0" presId="urn:microsoft.com/office/officeart/2005/8/layout/hierarchy2"/>
    <dgm:cxn modelId="{BDF58974-9312-45F1-BBE5-1D1380766BC2}" type="presParOf" srcId="{47BC9B3C-A3EA-41F4-A597-F9DE86883F66}" destId="{BE8169F9-7396-487B-B60A-7D1792AC84DB}" srcOrd="2" destOrd="0" presId="urn:microsoft.com/office/officeart/2005/8/layout/hierarchy2"/>
    <dgm:cxn modelId="{7BCF8C78-5235-4EF8-BF86-4CE65F09BA3C}" type="presParOf" srcId="{BE8169F9-7396-487B-B60A-7D1792AC84DB}" destId="{60B2087E-83BC-4F4F-A3A1-B9FBA3E53D78}" srcOrd="0" destOrd="0" presId="urn:microsoft.com/office/officeart/2005/8/layout/hierarchy2"/>
    <dgm:cxn modelId="{5EB5F7DB-F10D-4C0A-8FD7-BC37F4D47F0B}" type="presParOf" srcId="{47BC9B3C-A3EA-41F4-A597-F9DE86883F66}" destId="{F58D5D93-8A8D-43D7-811B-D79969694312}" srcOrd="3" destOrd="0" presId="urn:microsoft.com/office/officeart/2005/8/layout/hierarchy2"/>
    <dgm:cxn modelId="{F546F887-3017-4D72-B877-F3E46881358B}" type="presParOf" srcId="{F58D5D93-8A8D-43D7-811B-D79969694312}" destId="{D7CE7119-0708-4BD7-AE8E-9B7C6030E432}" srcOrd="0" destOrd="0" presId="urn:microsoft.com/office/officeart/2005/8/layout/hierarchy2"/>
    <dgm:cxn modelId="{4428AE26-1405-426F-83E1-0A768B7063FE}" type="presParOf" srcId="{F58D5D93-8A8D-43D7-811B-D79969694312}" destId="{C5BB57BC-B7F9-4E46-A1CE-5FF576E5DCF6}" srcOrd="1" destOrd="0" presId="urn:microsoft.com/office/officeart/2005/8/layout/hierarchy2"/>
    <dgm:cxn modelId="{30965C89-6087-4F4D-B2F5-2AA177B863C1}" type="presParOf" srcId="{C5BB57BC-B7F9-4E46-A1CE-5FF576E5DCF6}" destId="{AB67DD13-D7A1-49C0-88E0-7C898DF80CC0}" srcOrd="0" destOrd="0" presId="urn:microsoft.com/office/officeart/2005/8/layout/hierarchy2"/>
    <dgm:cxn modelId="{379BB5EE-155C-4DC6-8983-B731726DEE0C}" type="presParOf" srcId="{AB67DD13-D7A1-49C0-88E0-7C898DF80CC0}" destId="{95D7B1E7-B917-48E3-AF2F-0E2CEEDD09B8}" srcOrd="0" destOrd="0" presId="urn:microsoft.com/office/officeart/2005/8/layout/hierarchy2"/>
    <dgm:cxn modelId="{3F8B6D72-56A9-48D1-9947-848D618B3E70}" type="presParOf" srcId="{C5BB57BC-B7F9-4E46-A1CE-5FF576E5DCF6}" destId="{9F1D7A4F-52E3-4CEB-B1B1-EB0D89642F51}" srcOrd="1" destOrd="0" presId="urn:microsoft.com/office/officeart/2005/8/layout/hierarchy2"/>
    <dgm:cxn modelId="{E293585B-2B35-4101-ABCB-492446C8E1AE}" type="presParOf" srcId="{9F1D7A4F-52E3-4CEB-B1B1-EB0D89642F51}" destId="{25018663-E283-4C89-B64B-FB35F7A121BA}" srcOrd="0" destOrd="0" presId="urn:microsoft.com/office/officeart/2005/8/layout/hierarchy2"/>
    <dgm:cxn modelId="{CDFC914D-2B1C-4666-9D04-40E080BB3E7B}" type="presParOf" srcId="{9F1D7A4F-52E3-4CEB-B1B1-EB0D89642F51}" destId="{ACF6179F-E50B-4E3A-B28C-38DEDDD2DB0C}" srcOrd="1" destOrd="0" presId="urn:microsoft.com/office/officeart/2005/8/layout/hierarchy2"/>
    <dgm:cxn modelId="{CD23347B-50F9-4374-A8CD-DE73C897956C}" type="presParOf" srcId="{47BC9B3C-A3EA-41F4-A597-F9DE86883F66}" destId="{4FDDB07D-2D66-4D8D-BF6C-E07BCDA152D3}" srcOrd="4" destOrd="0" presId="urn:microsoft.com/office/officeart/2005/8/layout/hierarchy2"/>
    <dgm:cxn modelId="{1B7EF354-4FF8-4A59-AF6A-B790E8B1E859}" type="presParOf" srcId="{4FDDB07D-2D66-4D8D-BF6C-E07BCDA152D3}" destId="{86A12846-1152-4735-BE0B-0145776EFA83}" srcOrd="0" destOrd="0" presId="urn:microsoft.com/office/officeart/2005/8/layout/hierarchy2"/>
    <dgm:cxn modelId="{C3D8D078-CEA0-4C34-B529-9635EE9C4426}" type="presParOf" srcId="{47BC9B3C-A3EA-41F4-A597-F9DE86883F66}" destId="{8A1C4AD5-59B8-4FE0-89BA-F54ABCAE876B}" srcOrd="5" destOrd="0" presId="urn:microsoft.com/office/officeart/2005/8/layout/hierarchy2"/>
    <dgm:cxn modelId="{3D202E5D-2060-4B85-93E9-3A9207B328A0}" type="presParOf" srcId="{8A1C4AD5-59B8-4FE0-89BA-F54ABCAE876B}" destId="{5C372FC9-0931-4CB4-9883-12B46E293474}" srcOrd="0" destOrd="0" presId="urn:microsoft.com/office/officeart/2005/8/layout/hierarchy2"/>
    <dgm:cxn modelId="{C7C825E5-55DC-48EC-93EC-90ECBBBF49DA}" type="presParOf" srcId="{8A1C4AD5-59B8-4FE0-89BA-F54ABCAE876B}" destId="{830BAE9C-D97D-44E1-AFFD-527165FAD4E6}" srcOrd="1" destOrd="0" presId="urn:microsoft.com/office/officeart/2005/8/layout/hierarchy2"/>
    <dgm:cxn modelId="{6A91513E-1F11-4BAD-BBEE-1C30374CB176}" type="presParOf" srcId="{830BAE9C-D97D-44E1-AFFD-527165FAD4E6}" destId="{18725462-2BD8-4D5E-B023-22680E7819DF}" srcOrd="0" destOrd="0" presId="urn:microsoft.com/office/officeart/2005/8/layout/hierarchy2"/>
    <dgm:cxn modelId="{0C0D91AA-9DC6-451F-A523-3B6F1CAB3749}" type="presParOf" srcId="{18725462-2BD8-4D5E-B023-22680E7819DF}" destId="{E1A141FC-9E2B-48EF-BC19-F59285C3E327}" srcOrd="0" destOrd="0" presId="urn:microsoft.com/office/officeart/2005/8/layout/hierarchy2"/>
    <dgm:cxn modelId="{759327A2-DF40-4930-9F5E-62A68E83C808}" type="presParOf" srcId="{830BAE9C-D97D-44E1-AFFD-527165FAD4E6}" destId="{22034477-1BCE-476D-A769-D652C12226D1}" srcOrd="1" destOrd="0" presId="urn:microsoft.com/office/officeart/2005/8/layout/hierarchy2"/>
    <dgm:cxn modelId="{3FDB2462-27D9-43EF-929F-95845835CF9B}" type="presParOf" srcId="{22034477-1BCE-476D-A769-D652C12226D1}" destId="{1C6DA3F7-37E8-47A0-87A7-1502B1DBB3E4}" srcOrd="0" destOrd="0" presId="urn:microsoft.com/office/officeart/2005/8/layout/hierarchy2"/>
    <dgm:cxn modelId="{BA3AEF0A-62D2-45DE-921A-F7EA47E8EAA7}" type="presParOf" srcId="{22034477-1BCE-476D-A769-D652C12226D1}" destId="{28A49E5B-BEC4-40E5-BE6E-B573B613A8FD}" srcOrd="1" destOrd="0" presId="urn:microsoft.com/office/officeart/2005/8/layout/hierarchy2"/>
    <dgm:cxn modelId="{94B1D4D9-6426-4696-B298-9B0F9D2928F6}" type="presParOf" srcId="{47BC9B3C-A3EA-41F4-A597-F9DE86883F66}" destId="{A9325E45-2CA8-44E6-B199-8023C313DEC3}" srcOrd="6" destOrd="0" presId="urn:microsoft.com/office/officeart/2005/8/layout/hierarchy2"/>
    <dgm:cxn modelId="{54F8C86B-8290-45C3-B263-27E540EDC0B4}" type="presParOf" srcId="{A9325E45-2CA8-44E6-B199-8023C313DEC3}" destId="{9D951E0C-EF7D-4789-93B3-648ED792B5CF}" srcOrd="0" destOrd="0" presId="urn:microsoft.com/office/officeart/2005/8/layout/hierarchy2"/>
    <dgm:cxn modelId="{5766C02E-CAE5-48AA-A30A-0B871023CABF}" type="presParOf" srcId="{47BC9B3C-A3EA-41F4-A597-F9DE86883F66}" destId="{7CEFECB4-881D-4B4A-B585-1565B1E2E91D}" srcOrd="7" destOrd="0" presId="urn:microsoft.com/office/officeart/2005/8/layout/hierarchy2"/>
    <dgm:cxn modelId="{4767D68E-3AA3-4D04-8736-864EF5D83B92}" type="presParOf" srcId="{7CEFECB4-881D-4B4A-B585-1565B1E2E91D}" destId="{D693CA49-1E5F-4541-B120-AE4A5A90AC43}" srcOrd="0" destOrd="0" presId="urn:microsoft.com/office/officeart/2005/8/layout/hierarchy2"/>
    <dgm:cxn modelId="{C005D150-1A12-412E-ADDD-D9C25C13C0C3}" type="presParOf" srcId="{7CEFECB4-881D-4B4A-B585-1565B1E2E91D}" destId="{15CE4766-BB6D-4621-B383-74DD25631A17}" srcOrd="1" destOrd="0" presId="urn:microsoft.com/office/officeart/2005/8/layout/hierarchy2"/>
    <dgm:cxn modelId="{A144B994-9E42-4185-B83E-2E62FFE34A4E}" type="presParOf" srcId="{15CE4766-BB6D-4621-B383-74DD25631A17}" destId="{BDDF7E0A-AD2D-46E8-9174-C97C8BCFDB4A}" srcOrd="0" destOrd="0" presId="urn:microsoft.com/office/officeart/2005/8/layout/hierarchy2"/>
    <dgm:cxn modelId="{A0D3AB71-CA5C-4391-8B22-27475931882D}" type="presParOf" srcId="{BDDF7E0A-AD2D-46E8-9174-C97C8BCFDB4A}" destId="{43837335-60A6-488C-BEAC-29CBE085EDD8}" srcOrd="0" destOrd="0" presId="urn:microsoft.com/office/officeart/2005/8/layout/hierarchy2"/>
    <dgm:cxn modelId="{34B1BA86-64DF-47A9-A13E-7A471DD8FCAB}" type="presParOf" srcId="{15CE4766-BB6D-4621-B383-74DD25631A17}" destId="{D9BF6691-8DAE-4082-B36D-7F2D680134B2}" srcOrd="1" destOrd="0" presId="urn:microsoft.com/office/officeart/2005/8/layout/hierarchy2"/>
    <dgm:cxn modelId="{E154A0DA-42FA-4143-92CB-9F718E81A468}" type="presParOf" srcId="{D9BF6691-8DAE-4082-B36D-7F2D680134B2}" destId="{181BDBDF-D2F3-4BCF-B903-B8E46C73997E}" srcOrd="0" destOrd="0" presId="urn:microsoft.com/office/officeart/2005/8/layout/hierarchy2"/>
    <dgm:cxn modelId="{93BD1226-ECF7-405F-BEE4-0779CB6EF689}" type="presParOf" srcId="{D9BF6691-8DAE-4082-B36D-7F2D680134B2}" destId="{0E92BD84-A39A-4DFC-9973-B49E49FF895E}" srcOrd="1" destOrd="0" presId="urn:microsoft.com/office/officeart/2005/8/layout/hierarchy2"/>
    <dgm:cxn modelId="{5158117D-3B67-4414-BD66-F9B48C9EA608}" type="presParOf" srcId="{47BC9B3C-A3EA-41F4-A597-F9DE86883F66}" destId="{B5BD6C5F-2AD5-440C-9F48-E2C24BEEE2A2}" srcOrd="8" destOrd="0" presId="urn:microsoft.com/office/officeart/2005/8/layout/hierarchy2"/>
    <dgm:cxn modelId="{1D4A655E-F72B-4789-976C-BF08A701DDBF}" type="presParOf" srcId="{B5BD6C5F-2AD5-440C-9F48-E2C24BEEE2A2}" destId="{DB961389-0E44-4C3A-9AD8-EC008BEBD6D7}" srcOrd="0" destOrd="0" presId="urn:microsoft.com/office/officeart/2005/8/layout/hierarchy2"/>
    <dgm:cxn modelId="{0DF1B34E-85E6-4EAF-B00A-A03C4960E12D}" type="presParOf" srcId="{47BC9B3C-A3EA-41F4-A597-F9DE86883F66}" destId="{4866817E-A7B1-4B65-A51E-5B1E3D66BE08}" srcOrd="9" destOrd="0" presId="urn:microsoft.com/office/officeart/2005/8/layout/hierarchy2"/>
    <dgm:cxn modelId="{F92C91B5-D284-4428-8D11-9647F4C4EF70}" type="presParOf" srcId="{4866817E-A7B1-4B65-A51E-5B1E3D66BE08}" destId="{E4E1D8A7-81BF-4714-A95B-7E9FD0CC9262}" srcOrd="0" destOrd="0" presId="urn:microsoft.com/office/officeart/2005/8/layout/hierarchy2"/>
    <dgm:cxn modelId="{6A6C8F73-4620-4866-AC53-03EBE8DB6511}" type="presParOf" srcId="{4866817E-A7B1-4B65-A51E-5B1E3D66BE08}" destId="{9868DEA3-9F07-4656-9D6F-0870B6AF8765}" srcOrd="1" destOrd="0" presId="urn:microsoft.com/office/officeart/2005/8/layout/hierarchy2"/>
    <dgm:cxn modelId="{B951E37F-F065-43DD-A3CA-E746FCA9036D}" type="presParOf" srcId="{9868DEA3-9F07-4656-9D6F-0870B6AF8765}" destId="{ADACEE6E-7E7C-4824-BAC0-CE7B788AF93C}" srcOrd="0" destOrd="0" presId="urn:microsoft.com/office/officeart/2005/8/layout/hierarchy2"/>
    <dgm:cxn modelId="{7D3833DB-A04F-4651-BA5D-53E755330A22}" type="presParOf" srcId="{ADACEE6E-7E7C-4824-BAC0-CE7B788AF93C}" destId="{44F31ACD-E2B0-4E68-9DB1-745606053545}" srcOrd="0" destOrd="0" presId="urn:microsoft.com/office/officeart/2005/8/layout/hierarchy2"/>
    <dgm:cxn modelId="{C5B33C10-5765-475B-83F1-27BE344563BC}" type="presParOf" srcId="{9868DEA3-9F07-4656-9D6F-0870B6AF8765}" destId="{637C6043-6250-43B9-8184-C52764FE6988}" srcOrd="1" destOrd="0" presId="urn:microsoft.com/office/officeart/2005/8/layout/hierarchy2"/>
    <dgm:cxn modelId="{4228FAC8-4B1B-40B6-A5A2-DBF2F86052C6}" type="presParOf" srcId="{637C6043-6250-43B9-8184-C52764FE6988}" destId="{7315CA8E-7C99-44F5-8B4E-98D1101415D7}" srcOrd="0" destOrd="0" presId="urn:microsoft.com/office/officeart/2005/8/layout/hierarchy2"/>
    <dgm:cxn modelId="{8911CD13-2548-4B43-9A61-B0A14DE23B99}" type="presParOf" srcId="{637C6043-6250-43B9-8184-C52764FE6988}" destId="{41FDF8A0-FB40-4109-BBB7-B59B2A99EFA9}" srcOrd="1" destOrd="0" presId="urn:microsoft.com/office/officeart/2005/8/layout/hierarchy2"/>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D64F-7143-4D94-84C2-1EE8DF902A7C}">
      <dsp:nvSpPr>
        <dsp:cNvPr id="0" name=""/>
        <dsp:cNvSpPr/>
      </dsp:nvSpPr>
      <dsp:spPr>
        <a:xfrm>
          <a:off x="0" y="2337613"/>
          <a:ext cx="2002804"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kumimoji="1" lang="ja-JP" altLang="en-US" sz="3600" b="1" kern="1200" dirty="0">
              <a:latin typeface="Meiryo UI" panose="020B0604030504040204" pitchFamily="50" charset="-128"/>
              <a:ea typeface="Meiryo UI" panose="020B0604030504040204" pitchFamily="50" charset="-128"/>
            </a:rPr>
            <a:t>認知獲得</a:t>
          </a:r>
        </a:p>
      </dsp:txBody>
      <dsp:txXfrm>
        <a:off x="29330" y="2366943"/>
        <a:ext cx="1944144" cy="942742"/>
      </dsp:txXfrm>
    </dsp:sp>
    <dsp:sp modelId="{14B2B61F-7790-405F-83A5-D35D4B7A6EC4}">
      <dsp:nvSpPr>
        <dsp:cNvPr id="0" name=""/>
        <dsp:cNvSpPr/>
      </dsp:nvSpPr>
      <dsp:spPr>
        <a:xfrm rot="17439936">
          <a:off x="1195990" y="1655654"/>
          <a:ext cx="2493679" cy="32092"/>
        </a:xfrm>
        <a:custGeom>
          <a:avLst/>
          <a:gdLst/>
          <a:ahLst/>
          <a:cxnLst/>
          <a:rect l="0" t="0" r="0" b="0"/>
          <a:pathLst>
            <a:path>
              <a:moveTo>
                <a:pt x="0" y="16046"/>
              </a:moveTo>
              <a:lnTo>
                <a:pt x="2493679"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380488" y="1609358"/>
        <a:ext cx="124683" cy="124683"/>
      </dsp:txXfrm>
    </dsp:sp>
    <dsp:sp modelId="{A8B986F5-60E9-4A0B-95FD-006B518D046D}">
      <dsp:nvSpPr>
        <dsp:cNvPr id="0" name=""/>
        <dsp:cNvSpPr/>
      </dsp:nvSpPr>
      <dsp:spPr>
        <a:xfrm>
          <a:off x="2882856" y="4386"/>
          <a:ext cx="3225816"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体験させる</a:t>
          </a:r>
          <a:endParaRPr kumimoji="1" lang="en-US" altLang="ja-JP" sz="2400" b="1" kern="1200" dirty="0">
            <a:latin typeface="Meiryo UI" panose="020B0604030504040204" pitchFamily="50" charset="-128"/>
            <a:ea typeface="Meiryo UI" panose="020B0604030504040204" pitchFamily="50" charset="-128"/>
          </a:endParaRPr>
        </a:p>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さわって・試す</a:t>
          </a:r>
        </a:p>
      </dsp:txBody>
      <dsp:txXfrm>
        <a:off x="2912186" y="33716"/>
        <a:ext cx="3167156" cy="942742"/>
      </dsp:txXfrm>
    </dsp:sp>
    <dsp:sp modelId="{F55D1DFD-8F58-4FAD-A02D-BF99A98A10A9}">
      <dsp:nvSpPr>
        <dsp:cNvPr id="0" name=""/>
        <dsp:cNvSpPr/>
      </dsp:nvSpPr>
      <dsp:spPr>
        <a:xfrm>
          <a:off x="6108672" y="489041"/>
          <a:ext cx="801121" cy="32092"/>
        </a:xfrm>
        <a:custGeom>
          <a:avLst/>
          <a:gdLst/>
          <a:ahLst/>
          <a:cxnLst/>
          <a:rect l="0" t="0" r="0" b="0"/>
          <a:pathLst>
            <a:path>
              <a:moveTo>
                <a:pt x="0" y="16046"/>
              </a:moveTo>
              <a:lnTo>
                <a:pt x="801121"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89205" y="485059"/>
        <a:ext cx="40056" cy="40056"/>
      </dsp:txXfrm>
    </dsp:sp>
    <dsp:sp modelId="{A25EA92E-E2E4-4BD2-A58F-3D5DCF0AE886}">
      <dsp:nvSpPr>
        <dsp:cNvPr id="0" name=""/>
        <dsp:cNvSpPr/>
      </dsp:nvSpPr>
      <dsp:spPr>
        <a:xfrm>
          <a:off x="6909794" y="4386"/>
          <a:ext cx="4191107"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これは便利！使いやすい！美味い！</a:t>
          </a:r>
          <a:endParaRPr kumimoji="1" lang="en-US" altLang="ja-JP" sz="2000" b="1" kern="1200" dirty="0">
            <a:latin typeface="Meiryo UI" panose="020B0604030504040204" pitchFamily="50" charset="-128"/>
            <a:ea typeface="Meiryo UI" panose="020B0604030504040204" pitchFamily="50" charset="-128"/>
          </a:endParaRPr>
        </a:p>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口コミ醸成</a:t>
          </a:r>
        </a:p>
      </dsp:txBody>
      <dsp:txXfrm>
        <a:off x="6939124" y="33716"/>
        <a:ext cx="4132447" cy="942742"/>
      </dsp:txXfrm>
    </dsp:sp>
    <dsp:sp modelId="{BE8169F9-7396-487B-B60A-7D1792AC84DB}">
      <dsp:nvSpPr>
        <dsp:cNvPr id="0" name=""/>
        <dsp:cNvSpPr/>
      </dsp:nvSpPr>
      <dsp:spPr>
        <a:xfrm rot="18402653">
          <a:off x="1702104" y="2222948"/>
          <a:ext cx="1495191" cy="32092"/>
        </a:xfrm>
        <a:custGeom>
          <a:avLst/>
          <a:gdLst/>
          <a:ahLst/>
          <a:cxnLst/>
          <a:rect l="0" t="0" r="0" b="0"/>
          <a:pathLst>
            <a:path>
              <a:moveTo>
                <a:pt x="0" y="16046"/>
              </a:moveTo>
              <a:lnTo>
                <a:pt x="1495191"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12320" y="2201615"/>
        <a:ext cx="74759" cy="74759"/>
      </dsp:txXfrm>
    </dsp:sp>
    <dsp:sp modelId="{D7CE7119-0708-4BD7-AE8E-9B7C6030E432}">
      <dsp:nvSpPr>
        <dsp:cNvPr id="0" name=""/>
        <dsp:cNvSpPr/>
      </dsp:nvSpPr>
      <dsp:spPr>
        <a:xfrm>
          <a:off x="2896595" y="1138974"/>
          <a:ext cx="3225816"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アンケートで</a:t>
          </a:r>
          <a:endParaRPr kumimoji="1" lang="en-US" altLang="ja-JP" sz="2400" b="1" kern="1200" dirty="0">
            <a:latin typeface="Meiryo UI" panose="020B0604030504040204" pitchFamily="50" charset="-128"/>
            <a:ea typeface="Meiryo UI" panose="020B0604030504040204" pitchFamily="50" charset="-128"/>
          </a:endParaRPr>
        </a:p>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ママ声を集める</a:t>
          </a:r>
        </a:p>
      </dsp:txBody>
      <dsp:txXfrm>
        <a:off x="2925925" y="1168304"/>
        <a:ext cx="3167156" cy="942742"/>
      </dsp:txXfrm>
    </dsp:sp>
    <dsp:sp modelId="{AB67DD13-D7A1-49C0-88E0-7C898DF80CC0}">
      <dsp:nvSpPr>
        <dsp:cNvPr id="0" name=""/>
        <dsp:cNvSpPr/>
      </dsp:nvSpPr>
      <dsp:spPr>
        <a:xfrm rot="74315">
          <a:off x="6122320" y="1632141"/>
          <a:ext cx="787566" cy="32092"/>
        </a:xfrm>
        <a:custGeom>
          <a:avLst/>
          <a:gdLst/>
          <a:ahLst/>
          <a:cxnLst/>
          <a:rect l="0" t="0" r="0" b="0"/>
          <a:pathLst>
            <a:path>
              <a:moveTo>
                <a:pt x="0" y="16046"/>
              </a:moveTo>
              <a:lnTo>
                <a:pt x="787566"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96414" y="1628498"/>
        <a:ext cx="39378" cy="39378"/>
      </dsp:txXfrm>
    </dsp:sp>
    <dsp:sp modelId="{25018663-E283-4C89-B64B-FB35F7A121BA}">
      <dsp:nvSpPr>
        <dsp:cNvPr id="0" name=""/>
        <dsp:cNvSpPr/>
      </dsp:nvSpPr>
      <dsp:spPr>
        <a:xfrm>
          <a:off x="6909794" y="1155998"/>
          <a:ext cx="4191107"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a:t>
          </a:r>
          <a:r>
            <a:rPr kumimoji="1" lang="en-US" altLang="ja-JP" sz="2000" b="1" kern="1200" dirty="0">
              <a:latin typeface="Meiryo UI" panose="020B0604030504040204" pitchFamily="50" charset="-128"/>
              <a:ea typeface="Meiryo UI" panose="020B0604030504040204" pitchFamily="50" charset="-128"/>
            </a:rPr>
            <a:t>90</a:t>
          </a:r>
          <a:r>
            <a:rPr kumimoji="1" lang="ja-JP" altLang="en-US" sz="2000" b="1" kern="1200" dirty="0">
              <a:latin typeface="Meiryo UI" panose="020B0604030504040204" pitchFamily="50" charset="-128"/>
              <a:ea typeface="Meiryo UI" panose="020B0604030504040204" pitchFamily="50" charset="-128"/>
            </a:rPr>
            <a:t>％のママが美味い」といっている！</a:t>
          </a:r>
          <a:endParaRPr kumimoji="1" lang="en-US" altLang="ja-JP" sz="2000" b="1" kern="1200" dirty="0">
            <a:latin typeface="Meiryo UI" panose="020B0604030504040204" pitchFamily="50" charset="-128"/>
            <a:ea typeface="Meiryo UI" panose="020B0604030504040204" pitchFamily="50" charset="-128"/>
          </a:endParaRPr>
        </a:p>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先輩ママの訴求の素作り</a:t>
          </a:r>
        </a:p>
      </dsp:txBody>
      <dsp:txXfrm>
        <a:off x="6939124" y="1185328"/>
        <a:ext cx="4132447" cy="942742"/>
      </dsp:txXfrm>
    </dsp:sp>
    <dsp:sp modelId="{4FDDB07D-2D66-4D8D-BF6C-E07BCDA152D3}">
      <dsp:nvSpPr>
        <dsp:cNvPr id="0" name=""/>
        <dsp:cNvSpPr/>
      </dsp:nvSpPr>
      <dsp:spPr>
        <a:xfrm rot="21482849">
          <a:off x="2002548" y="2807266"/>
          <a:ext cx="880563" cy="32092"/>
        </a:xfrm>
        <a:custGeom>
          <a:avLst/>
          <a:gdLst/>
          <a:ahLst/>
          <a:cxnLst/>
          <a:rect l="0" t="0" r="0" b="0"/>
          <a:pathLst>
            <a:path>
              <a:moveTo>
                <a:pt x="0" y="16046"/>
              </a:moveTo>
              <a:lnTo>
                <a:pt x="880563"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20816" y="2801298"/>
        <a:ext cx="44028" cy="44028"/>
      </dsp:txXfrm>
    </dsp:sp>
    <dsp:sp modelId="{5C372FC9-0931-4CB4-9883-12B46E293474}">
      <dsp:nvSpPr>
        <dsp:cNvPr id="0" name=""/>
        <dsp:cNvSpPr/>
      </dsp:nvSpPr>
      <dsp:spPr>
        <a:xfrm>
          <a:off x="2882856" y="2307610"/>
          <a:ext cx="3225816"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体験写真を投稿させる</a:t>
          </a:r>
          <a:endParaRPr kumimoji="1" lang="en-US" altLang="ja-JP" sz="2400" b="1" kern="1200" dirty="0">
            <a:latin typeface="Meiryo UI" panose="020B0604030504040204" pitchFamily="50" charset="-128"/>
            <a:ea typeface="Meiryo UI" panose="020B0604030504040204" pitchFamily="50" charset="-128"/>
          </a:endParaRPr>
        </a:p>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集める</a:t>
          </a:r>
        </a:p>
      </dsp:txBody>
      <dsp:txXfrm>
        <a:off x="2912186" y="2336940"/>
        <a:ext cx="3167156" cy="942742"/>
      </dsp:txXfrm>
    </dsp:sp>
    <dsp:sp modelId="{18725462-2BD8-4D5E-B023-22680E7819DF}">
      <dsp:nvSpPr>
        <dsp:cNvPr id="0" name=""/>
        <dsp:cNvSpPr/>
      </dsp:nvSpPr>
      <dsp:spPr>
        <a:xfrm>
          <a:off x="6108672" y="2792265"/>
          <a:ext cx="801121" cy="32092"/>
        </a:xfrm>
        <a:custGeom>
          <a:avLst/>
          <a:gdLst/>
          <a:ahLst/>
          <a:cxnLst/>
          <a:rect l="0" t="0" r="0" b="0"/>
          <a:pathLst>
            <a:path>
              <a:moveTo>
                <a:pt x="0" y="16046"/>
              </a:moveTo>
              <a:lnTo>
                <a:pt x="801121"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89205" y="2788283"/>
        <a:ext cx="40056" cy="40056"/>
      </dsp:txXfrm>
    </dsp:sp>
    <dsp:sp modelId="{1C6DA3F7-37E8-47A0-87A7-1502B1DBB3E4}">
      <dsp:nvSpPr>
        <dsp:cNvPr id="0" name=""/>
        <dsp:cNvSpPr/>
      </dsp:nvSpPr>
      <dsp:spPr>
        <a:xfrm>
          <a:off x="6909794" y="2307610"/>
          <a:ext cx="4191107"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みんなに支持されている感・コンテンツ作りに役立てる（自社</a:t>
          </a:r>
          <a:r>
            <a:rPr kumimoji="1" lang="en-US" altLang="ja-JP" sz="2000" b="1" kern="1200" dirty="0">
              <a:latin typeface="Meiryo UI" panose="020B0604030504040204" pitchFamily="50" charset="-128"/>
              <a:ea typeface="Meiryo UI" panose="020B0604030504040204" pitchFamily="50" charset="-128"/>
            </a:rPr>
            <a:t>WEB</a:t>
          </a:r>
          <a:r>
            <a:rPr kumimoji="1" lang="ja-JP" altLang="en-US" sz="2000" b="1" kern="1200" dirty="0">
              <a:latin typeface="Meiryo UI" panose="020B0604030504040204" pitchFamily="50" charset="-128"/>
              <a:ea typeface="Meiryo UI" panose="020B0604030504040204" pitchFamily="50" charset="-128"/>
            </a:rPr>
            <a:t>他）</a:t>
          </a:r>
        </a:p>
      </dsp:txBody>
      <dsp:txXfrm>
        <a:off x="6939124" y="2336940"/>
        <a:ext cx="4132447" cy="942742"/>
      </dsp:txXfrm>
    </dsp:sp>
    <dsp:sp modelId="{A9325E45-2CA8-44E6-B199-8023C313DEC3}">
      <dsp:nvSpPr>
        <dsp:cNvPr id="0" name=""/>
        <dsp:cNvSpPr/>
      </dsp:nvSpPr>
      <dsp:spPr>
        <a:xfrm rot="3112866">
          <a:off x="1730001" y="3383072"/>
          <a:ext cx="1425658" cy="32092"/>
        </a:xfrm>
        <a:custGeom>
          <a:avLst/>
          <a:gdLst/>
          <a:ahLst/>
          <a:cxnLst/>
          <a:rect l="0" t="0" r="0" b="0"/>
          <a:pathLst>
            <a:path>
              <a:moveTo>
                <a:pt x="0" y="16046"/>
              </a:moveTo>
              <a:lnTo>
                <a:pt x="1425658"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07188" y="3363477"/>
        <a:ext cx="71282" cy="71282"/>
      </dsp:txXfrm>
    </dsp:sp>
    <dsp:sp modelId="{D693CA49-1E5F-4541-B120-AE4A5A90AC43}">
      <dsp:nvSpPr>
        <dsp:cNvPr id="0" name=""/>
        <dsp:cNvSpPr/>
      </dsp:nvSpPr>
      <dsp:spPr>
        <a:xfrm>
          <a:off x="2882856" y="3459223"/>
          <a:ext cx="3225816"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商品の人気投票を</a:t>
          </a:r>
          <a:endParaRPr kumimoji="1" lang="en-US" altLang="ja-JP" sz="2400" b="1" kern="1200" dirty="0">
            <a:latin typeface="Meiryo UI" panose="020B0604030504040204" pitchFamily="50" charset="-128"/>
            <a:ea typeface="Meiryo UI" panose="020B0604030504040204" pitchFamily="50" charset="-128"/>
          </a:endParaRPr>
        </a:p>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してもらう</a:t>
          </a:r>
        </a:p>
      </dsp:txBody>
      <dsp:txXfrm>
        <a:off x="2912186" y="3488553"/>
        <a:ext cx="3167156" cy="942742"/>
      </dsp:txXfrm>
    </dsp:sp>
    <dsp:sp modelId="{BDDF7E0A-AD2D-46E8-9174-C97C8BCFDB4A}">
      <dsp:nvSpPr>
        <dsp:cNvPr id="0" name=""/>
        <dsp:cNvSpPr/>
      </dsp:nvSpPr>
      <dsp:spPr>
        <a:xfrm>
          <a:off x="6108672" y="3943877"/>
          <a:ext cx="801121" cy="32092"/>
        </a:xfrm>
        <a:custGeom>
          <a:avLst/>
          <a:gdLst/>
          <a:ahLst/>
          <a:cxnLst/>
          <a:rect l="0" t="0" r="0" b="0"/>
          <a:pathLst>
            <a:path>
              <a:moveTo>
                <a:pt x="0" y="16046"/>
              </a:moveTo>
              <a:lnTo>
                <a:pt x="801121"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89205" y="3939896"/>
        <a:ext cx="40056" cy="40056"/>
      </dsp:txXfrm>
    </dsp:sp>
    <dsp:sp modelId="{181BDBDF-D2F3-4BCF-B903-B8E46C73997E}">
      <dsp:nvSpPr>
        <dsp:cNvPr id="0" name=""/>
        <dsp:cNvSpPr/>
      </dsp:nvSpPr>
      <dsp:spPr>
        <a:xfrm>
          <a:off x="6909794" y="3459223"/>
          <a:ext cx="4191107"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一番人気はこれ！</a:t>
          </a:r>
          <a:endParaRPr kumimoji="1" lang="en-US" altLang="ja-JP" sz="2000" b="1" kern="1200" dirty="0">
            <a:latin typeface="Meiryo UI" panose="020B0604030504040204" pitchFamily="50" charset="-128"/>
            <a:ea typeface="Meiryo UI" panose="020B0604030504040204" pitchFamily="50" charset="-128"/>
          </a:endParaRPr>
        </a:p>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新製品の生産・販売計画に役立てる</a:t>
          </a:r>
        </a:p>
      </dsp:txBody>
      <dsp:txXfrm>
        <a:off x="6939124" y="3488553"/>
        <a:ext cx="4132447" cy="942742"/>
      </dsp:txXfrm>
    </dsp:sp>
    <dsp:sp modelId="{B5BD6C5F-2AD5-440C-9F48-E2C24BEEE2A2}">
      <dsp:nvSpPr>
        <dsp:cNvPr id="0" name=""/>
        <dsp:cNvSpPr/>
      </dsp:nvSpPr>
      <dsp:spPr>
        <a:xfrm rot="4130199">
          <a:off x="1224015" y="3958878"/>
          <a:ext cx="2437628" cy="32092"/>
        </a:xfrm>
        <a:custGeom>
          <a:avLst/>
          <a:gdLst/>
          <a:ahLst/>
          <a:cxnLst/>
          <a:rect l="0" t="0" r="0" b="0"/>
          <a:pathLst>
            <a:path>
              <a:moveTo>
                <a:pt x="0" y="16046"/>
              </a:moveTo>
              <a:lnTo>
                <a:pt x="2437628"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381889" y="3913984"/>
        <a:ext cx="121881" cy="121881"/>
      </dsp:txXfrm>
    </dsp:sp>
    <dsp:sp modelId="{E4E1D8A7-81BF-4714-A95B-7E9FD0CC9262}">
      <dsp:nvSpPr>
        <dsp:cNvPr id="0" name=""/>
        <dsp:cNvSpPr/>
      </dsp:nvSpPr>
      <dsp:spPr>
        <a:xfrm>
          <a:off x="2882856" y="4610835"/>
          <a:ext cx="3225816"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Meiryo UI" panose="020B0604030504040204" pitchFamily="50" charset="-128"/>
              <a:ea typeface="Meiryo UI" panose="020B0604030504040204" pitchFamily="50" charset="-128"/>
            </a:rPr>
            <a:t>買ってもらう</a:t>
          </a:r>
        </a:p>
      </dsp:txBody>
      <dsp:txXfrm>
        <a:off x="2912186" y="4640165"/>
        <a:ext cx="3167156" cy="942742"/>
      </dsp:txXfrm>
    </dsp:sp>
    <dsp:sp modelId="{ADACEE6E-7E7C-4824-BAC0-CE7B788AF93C}">
      <dsp:nvSpPr>
        <dsp:cNvPr id="0" name=""/>
        <dsp:cNvSpPr/>
      </dsp:nvSpPr>
      <dsp:spPr>
        <a:xfrm>
          <a:off x="6108672" y="5095490"/>
          <a:ext cx="801121" cy="32092"/>
        </a:xfrm>
        <a:custGeom>
          <a:avLst/>
          <a:gdLst/>
          <a:ahLst/>
          <a:cxnLst/>
          <a:rect l="0" t="0" r="0" b="0"/>
          <a:pathLst>
            <a:path>
              <a:moveTo>
                <a:pt x="0" y="16046"/>
              </a:moveTo>
              <a:lnTo>
                <a:pt x="801121" y="1604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89205" y="5091508"/>
        <a:ext cx="40056" cy="40056"/>
      </dsp:txXfrm>
    </dsp:sp>
    <dsp:sp modelId="{7315CA8E-7C99-44F5-8B4E-98D1101415D7}">
      <dsp:nvSpPr>
        <dsp:cNvPr id="0" name=""/>
        <dsp:cNvSpPr/>
      </dsp:nvSpPr>
      <dsp:spPr>
        <a:xfrm>
          <a:off x="6909794" y="4610835"/>
          <a:ext cx="4191107" cy="1001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当日購入・ネットで購入</a:t>
          </a:r>
          <a:endParaRPr kumimoji="1" lang="en-US" altLang="ja-JP" sz="2000" b="1" kern="1200" dirty="0">
            <a:latin typeface="Meiryo UI" panose="020B0604030504040204" pitchFamily="50" charset="-128"/>
            <a:ea typeface="Meiryo UI" panose="020B0604030504040204" pitchFamily="50" charset="-128"/>
          </a:endParaRPr>
        </a:p>
        <a:p>
          <a:pPr marL="0" lvl="0" indent="0" algn="ctr" defTabSz="889000">
            <a:lnSpc>
              <a:spcPct val="90000"/>
            </a:lnSpc>
            <a:spcBef>
              <a:spcPct val="0"/>
            </a:spcBef>
            <a:spcAft>
              <a:spcPct val="35000"/>
            </a:spcAft>
            <a:buNone/>
          </a:pPr>
          <a:r>
            <a:rPr kumimoji="1" lang="ja-JP" altLang="en-US" sz="2000" b="1" kern="1200" dirty="0">
              <a:latin typeface="Meiryo UI" panose="020B0604030504040204" pitchFamily="50" charset="-128"/>
              <a:ea typeface="Meiryo UI" panose="020B0604030504040204" pitchFamily="50" charset="-128"/>
            </a:rPr>
            <a:t>クーポンがお得！</a:t>
          </a:r>
        </a:p>
      </dsp:txBody>
      <dsp:txXfrm>
        <a:off x="6939124" y="4640165"/>
        <a:ext cx="4132447" cy="9427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0F7FE-3587-4132-851E-51BF59AA9FEE}" type="datetimeFigureOut">
              <a:rPr kumimoji="1" lang="ja-JP" altLang="en-US" smtClean="0"/>
              <a:t>2021/12/23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1F4EE-CB4C-4B9D-84D1-6F6838D9A4C9}" type="slidenum">
              <a:rPr kumimoji="1" lang="ja-JP" altLang="en-US" smtClean="0"/>
              <a:t>‹#›</a:t>
            </a:fld>
            <a:endParaRPr kumimoji="1" lang="ja-JP" altLang="en-US"/>
          </a:p>
        </p:txBody>
      </p:sp>
    </p:spTree>
    <p:extLst>
      <p:ext uri="{BB962C8B-B14F-4D97-AF65-F5344CB8AC3E}">
        <p14:creationId xmlns:p14="http://schemas.microsoft.com/office/powerpoint/2010/main" val="17094022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28E9F-DA9A-49B9-8BAC-68E8C87AA78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58DB7C-0EAA-4A0A-8263-41F4F680B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7192D4-185B-4092-989C-48F2A13812F2}"/>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5" name="フッター プレースホルダー 4">
            <a:extLst>
              <a:ext uri="{FF2B5EF4-FFF2-40B4-BE49-F238E27FC236}">
                <a16:creationId xmlns:a16="http://schemas.microsoft.com/office/drawing/2014/main" id="{ACD3D745-C795-4D25-A3A4-CEAC72F39B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0C57F9-91BC-4930-A8B6-DEC93331723D}"/>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0769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DDDD3-9508-4296-AFE2-F53E7C53DEF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4B8B18-4C4E-4C2E-AC1F-852C8126B8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C8CAF-B8A2-4B82-B7FB-0FB54DA3D433}"/>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5" name="フッター プレースホルダー 4">
            <a:extLst>
              <a:ext uri="{FF2B5EF4-FFF2-40B4-BE49-F238E27FC236}">
                <a16:creationId xmlns:a16="http://schemas.microsoft.com/office/drawing/2014/main" id="{5E63F0D1-8CFE-435A-8ABF-BEAA0BAD6A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5D3474-043A-4239-B190-8AACE7A3095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8521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A76E3E-02B7-40AA-B7EA-84A63675690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3A3B9E-764C-4C0F-8FEC-650B2EAD9B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D1BE3D-AA55-4A23-86CA-96853573B809}"/>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5" name="フッター プレースホルダー 4">
            <a:extLst>
              <a:ext uri="{FF2B5EF4-FFF2-40B4-BE49-F238E27FC236}">
                <a16:creationId xmlns:a16="http://schemas.microsoft.com/office/drawing/2014/main" id="{8E2B49F0-810C-42DB-A3F4-86264BE1D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BBAE57-1CA1-4A24-8B60-A7546878C455}"/>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14457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基本スライド">
    <p:spTree>
      <p:nvGrpSpPr>
        <p:cNvPr id="1" name=""/>
        <p:cNvGrpSpPr/>
        <p:nvPr/>
      </p:nvGrpSpPr>
      <p:grpSpPr>
        <a:xfrm>
          <a:off x="0" y="0"/>
          <a:ext cx="0" cy="0"/>
          <a:chOff x="0" y="0"/>
          <a:chExt cx="0" cy="0"/>
        </a:xfrm>
      </p:grpSpPr>
      <p:graphicFrame>
        <p:nvGraphicFramePr>
          <p:cNvPr id="3" name="Object 721"/>
          <p:cNvGraphicFramePr>
            <a:graphicFrameLocks noChangeAspect="1"/>
          </p:cNvGraphicFramePr>
          <p:nvPr>
            <p:custDataLst>
              <p:tags r:id="rId2"/>
            </p:custDataLst>
          </p:nvPr>
        </p:nvGraphicFramePr>
        <p:xfrm>
          <a:off x="2165" y="1626"/>
          <a:ext cx="2159" cy="1619"/>
        </p:xfrm>
        <a:graphic>
          <a:graphicData uri="http://schemas.openxmlformats.org/presentationml/2006/ole">
            <mc:AlternateContent xmlns:mc="http://schemas.openxmlformats.org/markup-compatibility/2006">
              <mc:Choice xmlns:v="urn:schemas-microsoft-com:vml" Requires="v">
                <p:oleObj spid="_x0000_s1125" name="think-cell Slide" r:id="rId4" imgW="360" imgH="360" progId="TCLayout.ActiveDocument.1">
                  <p:embed/>
                </p:oleObj>
              </mc:Choice>
              <mc:Fallback>
                <p:oleObj name="think-cell Slide" r:id="rId4" imgW="360" imgH="360" progId="TCLayout.ActiveDocument.1">
                  <p:embed/>
                  <p:pic>
                    <p:nvPicPr>
                      <p:cNvPr id="3" name="Object 7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 y="1626"/>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McK 1. On-page tracker" hidden="1"/>
          <p:cNvSpPr>
            <a:spLocks noChangeArrowheads="1"/>
          </p:cNvSpPr>
          <p:nvPr/>
        </p:nvSpPr>
        <p:spPr bwMode="auto">
          <a:xfrm>
            <a:off x="161990" y="27537"/>
            <a:ext cx="477695" cy="123560"/>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803" b="0" dirty="0">
                <a:solidFill>
                  <a:srgbClr val="808080"/>
                </a:solidFill>
                <a:latin typeface="Meiryo UI"/>
                <a:ea typeface="Meiryo UI"/>
                <a:sym typeface="Meiryo UI"/>
              </a:rPr>
              <a:t>TRACKER</a:t>
            </a:r>
          </a:p>
        </p:txBody>
      </p:sp>
      <p:sp>
        <p:nvSpPr>
          <p:cNvPr id="5" name="McK 3. Unit of measure" hidden="1"/>
          <p:cNvSpPr txBox="1">
            <a:spLocks noChangeArrowheads="1"/>
          </p:cNvSpPr>
          <p:nvPr/>
        </p:nvSpPr>
        <p:spPr bwMode="auto">
          <a:xfrm>
            <a:off x="161988" y="542618"/>
            <a:ext cx="4973989" cy="123560"/>
          </a:xfrm>
          <a:prstGeom prst="rect">
            <a:avLst/>
          </a:prstGeom>
          <a:noFill/>
          <a:ln>
            <a:noFill/>
          </a:ln>
          <a:effectLst/>
        </p:spPr>
        <p:txBody>
          <a:bodyPr lIns="0" tIns="0" rIns="0" bIns="0">
            <a:spAutoFit/>
          </a:bodyPr>
          <a:lstStyle>
            <a:lvl1pPr algn="l" defTabSz="895350">
              <a:defRPr sz="2400">
                <a:solidFill>
                  <a:schemeClr val="tx1"/>
                </a:solidFill>
                <a:latin typeface="Arial" charset="0"/>
              </a:defRPr>
            </a:lvl1pPr>
            <a:lvl2pPr marL="447675" algn="l" defTabSz="895350">
              <a:defRPr sz="2400">
                <a:solidFill>
                  <a:schemeClr val="tx1"/>
                </a:solidFill>
                <a:latin typeface="Arial" charset="0"/>
              </a:defRPr>
            </a:lvl2pPr>
            <a:lvl3pPr marL="895350" algn="l" defTabSz="895350">
              <a:defRPr sz="2400">
                <a:solidFill>
                  <a:schemeClr val="tx1"/>
                </a:solidFill>
                <a:latin typeface="Arial" charset="0"/>
              </a:defRPr>
            </a:lvl3pPr>
            <a:lvl4pPr marL="1344613" algn="l" defTabSz="895350">
              <a:defRPr sz="2400">
                <a:solidFill>
                  <a:schemeClr val="tx1"/>
                </a:solidFill>
                <a:latin typeface="Arial" charset="0"/>
              </a:defRPr>
            </a:lvl4pPr>
            <a:lvl5pPr marL="1792288" algn="l"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kumimoji="0" lang="ja-JP" altLang="en-US" sz="803" dirty="0">
                <a:solidFill>
                  <a:srgbClr val="808080"/>
                </a:solidFill>
                <a:latin typeface="Meiryo UI"/>
                <a:ea typeface="Meiryo UI"/>
                <a:sym typeface="Meiryo UI"/>
              </a:rPr>
              <a:t>単位</a:t>
            </a:r>
          </a:p>
        </p:txBody>
      </p:sp>
      <p:grpSp>
        <p:nvGrpSpPr>
          <p:cNvPr id="6" name="ACET" hidden="1"/>
          <p:cNvGrpSpPr>
            <a:grpSpLocks/>
          </p:cNvGrpSpPr>
          <p:nvPr/>
        </p:nvGrpSpPr>
        <p:grpSpPr bwMode="auto">
          <a:xfrm>
            <a:off x="1976208" y="1367069"/>
            <a:ext cx="5801189" cy="301273"/>
            <a:chOff x="915" y="844"/>
            <a:chExt cx="2686" cy="186"/>
          </a:xfrm>
        </p:grpSpPr>
        <p:cxnSp>
          <p:nvCxnSpPr>
            <p:cNvPr id="7"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 name="AutoShape 250" hidden="1"/>
            <p:cNvSpPr>
              <a:spLocks noChangeArrowheads="1"/>
            </p:cNvSpPr>
            <p:nvPr/>
          </p:nvSpPr>
          <p:spPr bwMode="auto">
            <a:xfrm>
              <a:off x="915" y="844"/>
              <a:ext cx="2686" cy="186"/>
            </a:xfrm>
            <a:prstGeom prst="leftRightArrow">
              <a:avLst>
                <a:gd name="adj1" fmla="val 100000"/>
                <a:gd name="adj2" fmla="val 0"/>
              </a:avLst>
            </a:prstGeom>
            <a:noFill/>
            <a:ln>
              <a:noFill/>
            </a:ln>
            <a:effectLst/>
          </p:spPr>
          <p:txBody>
            <a:bodyPr lIns="0" tIns="0" rIns="0" bIns="18288" anchor="b">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ja-JP" altLang="en-US" sz="918" dirty="0">
                  <a:solidFill>
                    <a:srgbClr val="000000"/>
                  </a:solidFill>
                  <a:latin typeface="Meiryo UI"/>
                  <a:ea typeface="Meiryo UI"/>
                  <a:sym typeface="Meiryo UI"/>
                </a:rPr>
                <a:t>サブタイトル</a:t>
              </a:r>
            </a:p>
            <a:p>
              <a:pPr eaLnBrk="1" fontAlgn="base" hangingPunct="1">
                <a:spcBef>
                  <a:spcPct val="0"/>
                </a:spcBef>
                <a:spcAft>
                  <a:spcPct val="0"/>
                </a:spcAft>
                <a:defRPr/>
              </a:pPr>
              <a:r>
                <a:rPr kumimoji="0" lang="ja-JP" altLang="en-US" sz="918" b="0" dirty="0">
                  <a:solidFill>
                    <a:srgbClr val="808080"/>
                  </a:solidFill>
                  <a:latin typeface="Meiryo UI"/>
                  <a:ea typeface="Meiryo UI"/>
                  <a:sym typeface="Meiryo UI"/>
                </a:rPr>
                <a:t>単位</a:t>
              </a:r>
            </a:p>
          </p:txBody>
        </p:sp>
      </p:grpSp>
      <p:sp>
        <p:nvSpPr>
          <p:cNvPr id="9" name="Working Draft" hidden="1"/>
          <p:cNvSpPr txBox="1">
            <a:spLocks noChangeArrowheads="1"/>
          </p:cNvSpPr>
          <p:nvPr/>
        </p:nvSpPr>
        <p:spPr bwMode="auto">
          <a:xfrm rot="5400000">
            <a:off x="11525500" y="2794308"/>
            <a:ext cx="1142942"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Working Draft ▲ Last Modified 2012/03/21 19:31:59</a:t>
            </a:r>
            <a:endParaRPr kumimoji="0" lang="en-US" altLang="ja-JP" sz="918" b="0" dirty="0">
              <a:solidFill>
                <a:srgbClr val="000000"/>
              </a:solidFill>
              <a:latin typeface="Meiryo UI"/>
              <a:ea typeface="Meiryo UI"/>
              <a:sym typeface="Meiryo UI"/>
            </a:endParaRPr>
          </a:p>
        </p:txBody>
      </p:sp>
      <p:sp>
        <p:nvSpPr>
          <p:cNvPr id="10" name="Printed" hidden="1"/>
          <p:cNvSpPr txBox="1">
            <a:spLocks noChangeArrowheads="1"/>
          </p:cNvSpPr>
          <p:nvPr/>
        </p:nvSpPr>
        <p:spPr bwMode="auto">
          <a:xfrm rot="5400000">
            <a:off x="11777972" y="4324966"/>
            <a:ext cx="637995" cy="52963"/>
          </a:xfrm>
          <a:prstGeom prst="rect">
            <a:avLst/>
          </a:prstGeom>
          <a:noFill/>
          <a:ln>
            <a:noFill/>
          </a:ln>
          <a:effectLst/>
        </p:spPr>
        <p:txBody>
          <a:bodyPr wrap="none" lIns="0" tIns="0" rIns="0" bIns="0">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buClr>
                <a:schemeClr val="tx2"/>
              </a:buClr>
              <a:defRPr sz="1200" b="1">
                <a:solidFill>
                  <a:schemeClr val="tx1"/>
                </a:solidFill>
                <a:latin typeface="Arial" charset="0"/>
                <a:ea typeface="ＭＳ Ｐゴシック" charset="-128"/>
              </a:defRPr>
            </a:lvl9pPr>
          </a:lstStyle>
          <a:p>
            <a:pPr eaLnBrk="1" fontAlgn="base" hangingPunct="1">
              <a:spcBef>
                <a:spcPct val="0"/>
              </a:spcBef>
              <a:spcAft>
                <a:spcPct val="0"/>
              </a:spcAft>
              <a:defRPr/>
            </a:pPr>
            <a:r>
              <a:rPr kumimoji="0" lang="en-US" altLang="ja-JP" sz="344" b="0" dirty="0">
                <a:solidFill>
                  <a:srgbClr val="000000"/>
                </a:solidFill>
                <a:latin typeface="Meiryo UI"/>
                <a:ea typeface="Meiryo UI"/>
                <a:sym typeface="Meiryo UI"/>
              </a:rPr>
              <a:t>Printed 2012/03/21 16:22:05</a:t>
            </a:r>
            <a:endParaRPr kumimoji="0" lang="en-US" altLang="ja-JP" sz="918" b="0" dirty="0">
              <a:solidFill>
                <a:srgbClr val="000000"/>
              </a:solidFill>
              <a:latin typeface="Meiryo UI"/>
              <a:ea typeface="Meiryo UI"/>
              <a:sym typeface="Meiryo UI"/>
            </a:endParaRPr>
          </a:p>
        </p:txBody>
      </p:sp>
      <p:cxnSp>
        <p:nvCxnSpPr>
          <p:cNvPr id="11" name="直線コネクタ 24"/>
          <p:cNvCxnSpPr>
            <a:cxnSpLocks noChangeShapeType="1"/>
          </p:cNvCxnSpPr>
          <p:nvPr userDrawn="1"/>
        </p:nvCxnSpPr>
        <p:spPr bwMode="auto">
          <a:xfrm>
            <a:off x="0" y="668843"/>
            <a:ext cx="12192000"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2" name="スライド番号プレースホルダ 3"/>
          <p:cNvSpPr txBox="1">
            <a:spLocks/>
          </p:cNvSpPr>
          <p:nvPr userDrawn="1"/>
        </p:nvSpPr>
        <p:spPr bwMode="auto">
          <a:xfrm>
            <a:off x="11710976" y="-2076"/>
            <a:ext cx="480000" cy="360000"/>
          </a:xfrm>
          <a:prstGeom prst="rect">
            <a:avLst/>
          </a:prstGeom>
          <a:solidFill>
            <a:schemeClr val="tx1"/>
          </a:solidFill>
          <a:ln>
            <a:noFill/>
            <a:miter lim="800000"/>
            <a:headEnd/>
            <a:tailEnd/>
          </a:ln>
          <a:effectLst/>
        </p:spPr>
        <p:txBody>
          <a:bodyPr wrap="none" lIns="0" tIns="0" rIns="0" bIns="0"/>
          <a:lstStyle/>
          <a:p>
            <a:pPr algn="ctr" fontAlgn="base">
              <a:spcBef>
                <a:spcPct val="0"/>
              </a:spcBef>
              <a:spcAft>
                <a:spcPct val="0"/>
              </a:spcAft>
              <a:defRPr/>
            </a:pPr>
            <a:endParaRPr kumimoji="0" lang="ja-JP" altLang="en-US" sz="1013" b="1" dirty="0">
              <a:solidFill>
                <a:srgbClr val="FFFFFF"/>
              </a:solidFill>
              <a:latin typeface="Meiryo UI" panose="020B0604030504040204" pitchFamily="50" charset="-128"/>
              <a:ea typeface="Meiryo UI" panose="020B0604030504040204" pitchFamily="50" charset="-128"/>
              <a:sym typeface="Meiryo UI"/>
            </a:endParaRPr>
          </a:p>
        </p:txBody>
      </p:sp>
      <p:sp>
        <p:nvSpPr>
          <p:cNvPr id="13" name="Rectangle 280"/>
          <p:cNvSpPr txBox="1">
            <a:spLocks noChangeArrowheads="1"/>
          </p:cNvSpPr>
          <p:nvPr userDrawn="1"/>
        </p:nvSpPr>
        <p:spPr bwMode="auto">
          <a:xfrm>
            <a:off x="11746881" y="15955"/>
            <a:ext cx="408199" cy="323949"/>
          </a:xfrm>
          <a:prstGeom prst="rect">
            <a:avLst/>
          </a:prstGeom>
          <a:noFill/>
          <a:ln>
            <a:noFill/>
          </a:ln>
          <a:effectLst/>
        </p:spPr>
        <p:txBody>
          <a:bodyPr wrap="none" lIns="0" tIns="0" rIns="0" bIns="0"/>
          <a:lstStyle>
            <a:lvl1pPr eaLnBrk="0" hangingPunct="0">
              <a:defRPr sz="12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12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12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12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12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200" b="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fld id="{41F965B9-0827-41CC-9B78-8F87531CEB16}" type="slidenum">
              <a:rPr kumimoji="0" lang="ja-JP" altLang="en-US" sz="1034">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pPr algn="ctr" eaLnBrk="1" fontAlgn="base" hangingPunct="1">
                <a:spcBef>
                  <a:spcPct val="0"/>
                </a:spcBef>
                <a:spcAft>
                  <a:spcPct val="0"/>
                </a:spcAft>
              </a:pPr>
              <a:t>‹#›</a:t>
            </a:fld>
            <a:endParaRPr kumimoji="0" lang="en-US" altLang="ja-JP" sz="803" b="0"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タイトル 1"/>
          <p:cNvSpPr>
            <a:spLocks noGrp="1"/>
          </p:cNvSpPr>
          <p:nvPr>
            <p:ph type="title"/>
          </p:nvPr>
        </p:nvSpPr>
        <p:spPr>
          <a:xfrm>
            <a:off x="349205" y="135674"/>
            <a:ext cx="11520000" cy="540000"/>
          </a:xfrm>
          <a:prstGeom prst="rect">
            <a:avLst/>
          </a:prstGeom>
        </p:spPr>
        <p:txBody>
          <a:bodyPr lIns="0" tIns="72000" rIns="0" bIns="72000" anchor="ctr"/>
          <a:lstStyle>
            <a:lvl1pPr>
              <a:defRPr sz="1575">
                <a:solidFill>
                  <a:srgbClr val="0070C0"/>
                </a:solidFill>
                <a:latin typeface="Meiryo UI"/>
                <a:ea typeface="Meiryo UI"/>
                <a:sym typeface="Meiryo UI"/>
              </a:defRPr>
            </a:lvl1pPr>
          </a:lstStyle>
          <a:p>
            <a:r>
              <a:rPr lang="ja-JP" altLang="en-US" dirty="0"/>
              <a:t>マスター タイトルの書式設定</a:t>
            </a:r>
          </a:p>
        </p:txBody>
      </p:sp>
      <p:sp>
        <p:nvSpPr>
          <p:cNvPr id="15" name="テキスト ボックス 32"/>
          <p:cNvSpPr txBox="1"/>
          <p:nvPr userDrawn="1"/>
        </p:nvSpPr>
        <p:spPr>
          <a:xfrm>
            <a:off x="7860225" y="-2076"/>
            <a:ext cx="3840000" cy="164006"/>
          </a:xfrm>
          <a:prstGeom prst="rect">
            <a:avLst/>
          </a:prstGeom>
          <a:noFill/>
        </p:spPr>
        <p:txBody>
          <a:bodyPr wrap="square" lIns="20250" tIns="20250" rIns="20250" bIns="20250" rtlCol="0">
            <a:spAutoFit/>
          </a:bodyPr>
          <a:lstStyle/>
          <a:p>
            <a:pPr algn="l"/>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  Copyright</a:t>
            </a:r>
            <a:r>
              <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Benesse Corporation. /</a:t>
            </a:r>
            <a:r>
              <a:rPr lang="ja-JP" altLang="en-US" sz="800" baseline="0" dirty="0">
                <a:solidFill>
                  <a:srgbClr val="FF0000"/>
                </a:solidFill>
                <a:latin typeface="Meiryo UI" panose="020B0604030504040204" pitchFamily="50" charset="-128"/>
                <a:ea typeface="Meiryo UI" panose="020B0604030504040204" pitchFamily="50" charset="-128"/>
                <a:cs typeface="メイリオ" pitchFamily="50" charset="-128"/>
              </a:rPr>
              <a:t> </a:t>
            </a:r>
            <a:r>
              <a:rPr lang="en-US" altLang="ja-JP" sz="800" dirty="0">
                <a:solidFill>
                  <a:srgbClr val="FF0000"/>
                </a:solidFill>
                <a:latin typeface="Meiryo UI" panose="020B0604030504040204" pitchFamily="50" charset="-128"/>
                <a:ea typeface="Meiryo UI" panose="020B0604030504040204" pitchFamily="50" charset="-128"/>
                <a:cs typeface="メイリオ" pitchFamily="50" charset="-128"/>
              </a:rPr>
              <a:t>Strictly Confidential.</a:t>
            </a:r>
            <a:endParaRPr lang="ja-JP" altLang="en-US" sz="800" dirty="0">
              <a:solidFill>
                <a:srgbClr val="FF0000"/>
              </a:solidFill>
              <a:latin typeface="Meiryo UI" panose="020B0604030504040204" pitchFamily="50" charset="-128"/>
              <a:ea typeface="Meiryo UI" panose="020B0604030504040204" pitchFamily="50" charset="-128"/>
              <a:cs typeface="メイリオ" pitchFamily="50" charset="-128"/>
            </a:endParaRPr>
          </a:p>
        </p:txBody>
      </p:sp>
      <p:sp>
        <p:nvSpPr>
          <p:cNvPr id="21" name="テキスト プレースホルダー 12"/>
          <p:cNvSpPr>
            <a:spLocks noGrp="1"/>
          </p:cNvSpPr>
          <p:nvPr>
            <p:ph type="body" sz="quarter" idx="10" hasCustomPrompt="1"/>
          </p:nvPr>
        </p:nvSpPr>
        <p:spPr>
          <a:xfrm>
            <a:off x="358357" y="683615"/>
            <a:ext cx="11498283" cy="276999"/>
          </a:xfrm>
          <a:prstGeom prst="rect">
            <a:avLst/>
          </a:prstGeom>
          <a:ln>
            <a:noFill/>
          </a:ln>
        </p:spPr>
        <p:txBody>
          <a:bodyPr wrap="square">
            <a:spAutoFit/>
          </a:bodyPr>
          <a:lstStyle>
            <a:lvl1pPr marL="121500" marR="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sz="1200"/>
            </a:lvl1pPr>
          </a:lstStyle>
          <a:p>
            <a:pPr marL="121500" marR="0" lvl="0" indent="-121500" algn="l" defTabSz="504010" rtl="0" eaLnBrk="1" fontAlgn="base" latinLnBrk="0" hangingPunct="1">
              <a:lnSpc>
                <a:spcPct val="100000"/>
              </a:lnSpc>
              <a:spcBef>
                <a:spcPts val="169"/>
              </a:spcBef>
              <a:spcAft>
                <a:spcPct val="0"/>
              </a:spcAft>
              <a:buClr>
                <a:srgbClr val="0070C0"/>
              </a:buClr>
              <a:buSzTx/>
              <a:buFont typeface="Wingdings" panose="05000000000000000000" pitchFamily="2" charset="2"/>
              <a:buChar char="l"/>
              <a:tabLst>
                <a:tab pos="4542731" algn="r"/>
              </a:tabLst>
              <a:defRPr/>
            </a:pPr>
            <a:r>
              <a:rPr lang="ja-JP" altLang="en-US" dirty="0">
                <a:solidFill>
                  <a:srgbClr val="000000"/>
                </a:solidFill>
                <a:latin typeface="Meiryo UI" pitchFamily="50" charset="-128"/>
                <a:ea typeface="Meiryo UI" pitchFamily="50" charset="-128"/>
                <a:cs typeface="Meiryo UI" pitchFamily="50" charset="-128"/>
              </a:rPr>
              <a:t>スライド結論</a:t>
            </a:r>
            <a:r>
              <a:rPr lang="ja-JP" altLang="en-US" dirty="0" err="1">
                <a:solidFill>
                  <a:srgbClr val="000000"/>
                </a:solidFill>
                <a:latin typeface="Meiryo UI" pitchFamily="50" charset="-128"/>
                <a:ea typeface="Meiryo UI" pitchFamily="50" charset="-128"/>
                <a:cs typeface="Meiryo UI" pitchFamily="50" charset="-128"/>
              </a:rPr>
              <a:t>あ</a:t>
            </a:r>
            <a:r>
              <a:rPr lang="ja-JP" altLang="en-US" dirty="0">
                <a:solidFill>
                  <a:srgbClr val="000000"/>
                </a:solidFill>
                <a:latin typeface="Meiryo UI" pitchFamily="50" charset="-128"/>
                <a:ea typeface="Meiryo UI" pitchFamily="50" charset="-128"/>
                <a:cs typeface="Meiryo UI" pitchFamily="50" charset="-128"/>
              </a:rPr>
              <a:t>ああああああああああああああああああああああああああああああああああああ</a:t>
            </a:r>
            <a:endParaRPr lang="en-US" altLang="ja-JP" dirty="0">
              <a:solidFill>
                <a:srgbClr val="000000"/>
              </a:solidFill>
              <a:latin typeface="Meiryo UI" pitchFamily="50" charset="-128"/>
              <a:ea typeface="Meiryo UI" pitchFamily="50" charset="-128"/>
              <a:cs typeface="Meiryo UI" pitchFamily="50" charset="-128"/>
            </a:endParaRPr>
          </a:p>
        </p:txBody>
      </p:sp>
      <p:sp>
        <p:nvSpPr>
          <p:cNvPr id="14" name="テキスト ボックス 13">
            <a:extLst>
              <a:ext uri="{FF2B5EF4-FFF2-40B4-BE49-F238E27FC236}">
                <a16:creationId xmlns:a16="http://schemas.microsoft.com/office/drawing/2014/main" id="{9FA548F2-D8D5-437C-9A6F-870087204E1B}"/>
              </a:ext>
            </a:extLst>
          </p:cNvPr>
          <p:cNvSpPr txBox="1"/>
          <p:nvPr userDrawn="1"/>
        </p:nvSpPr>
        <p:spPr>
          <a:xfrm>
            <a:off x="430976" y="1089001"/>
            <a:ext cx="11520000" cy="3000821"/>
          </a:xfrm>
          <a:prstGeom prst="rect">
            <a:avLst/>
          </a:prstGeom>
          <a:noFill/>
        </p:spPr>
        <p:txBody>
          <a:bodyPr wrap="square" rtlCol="0">
            <a:spAutoFit/>
          </a:bodyPr>
          <a:lstStyle/>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9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313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63767-BBFB-4FC4-897F-DBC1901985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B7FE97-B3CD-49C8-91D4-9B43BFE330A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E40BA7-6423-438E-99A3-08063CF86895}"/>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5" name="フッター プレースホルダー 4">
            <a:extLst>
              <a:ext uri="{FF2B5EF4-FFF2-40B4-BE49-F238E27FC236}">
                <a16:creationId xmlns:a16="http://schemas.microsoft.com/office/drawing/2014/main" id="{06EDBE6D-BB38-4CC0-8511-134D9F4ACF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216966-2984-49F0-B6D1-BCC0FEC0FDE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386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D0FEA-E76F-465D-A83D-51C1823D02B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911CCB-B87B-4B5A-9981-0E396EA34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0B8433-807C-4331-8EEE-03528B13CD9D}"/>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5" name="フッター プレースホルダー 4">
            <a:extLst>
              <a:ext uri="{FF2B5EF4-FFF2-40B4-BE49-F238E27FC236}">
                <a16:creationId xmlns:a16="http://schemas.microsoft.com/office/drawing/2014/main" id="{3F3EC56E-05D4-4896-AC48-01D7C33943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1D2ABA-E85D-4E36-A1E6-E50EC4A39AC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09563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1C35E-B125-4D5A-A619-D1F5C21892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F3103-109E-4503-8926-B758DB6A33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E71EE06-FED8-4C6F-A399-E89539B057B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56ED43-FFC5-46CF-8FC2-4EF534B15B2F}"/>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6" name="フッター プレースホルダー 5">
            <a:extLst>
              <a:ext uri="{FF2B5EF4-FFF2-40B4-BE49-F238E27FC236}">
                <a16:creationId xmlns:a16="http://schemas.microsoft.com/office/drawing/2014/main" id="{1F0D0D96-75CD-4077-9F4D-4B46C4E4F23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7FBBBD-EC8C-4C83-BB4F-715D6C223420}"/>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46522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E393-0DE5-40E1-A206-1EDF8BBEA74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DD546C-FBDE-44CF-8476-4B987AA67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C07CCD4-4A46-4150-BAAD-8A16F17F7D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933400D-EA20-48EE-B9AF-137D22944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C8E56-296B-4B00-9A95-42C0EA6097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3D872B0-D40A-4E76-B28A-0A5DBBC3965A}"/>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8" name="フッター プレースホルダー 7">
            <a:extLst>
              <a:ext uri="{FF2B5EF4-FFF2-40B4-BE49-F238E27FC236}">
                <a16:creationId xmlns:a16="http://schemas.microsoft.com/office/drawing/2014/main" id="{6F4F05AE-9F9D-413C-B6F8-73580B5453A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7EE3166-2DEE-44D6-946C-63FEF8A8D3BE}"/>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66145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1200D-7595-4F1C-95FA-20F520424C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799CC7-A348-4A57-BE51-C1D8AB123490}"/>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4" name="フッター プレースホルダー 3">
            <a:extLst>
              <a:ext uri="{FF2B5EF4-FFF2-40B4-BE49-F238E27FC236}">
                <a16:creationId xmlns:a16="http://schemas.microsoft.com/office/drawing/2014/main" id="{104832E9-58C2-4949-A431-FA197BB317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3BAA8A-29D0-4E90-AF4A-9C6677E0B7E4}"/>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837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265D21-61C9-4BEA-9B3B-5075D39F0E6A}"/>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3" name="フッター プレースホルダー 2">
            <a:extLst>
              <a:ext uri="{FF2B5EF4-FFF2-40B4-BE49-F238E27FC236}">
                <a16:creationId xmlns:a16="http://schemas.microsoft.com/office/drawing/2014/main" id="{59E38138-BC93-4070-9F0C-ACD5251DA88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F52AD1-F2CA-45EE-ADBF-70C482A11D2F}"/>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33226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789F9E-5864-4BBC-99B1-1E8BADC4302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6EE17A-F5BF-447A-B210-32A8D0125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770338C-7572-48A3-9A0A-91B51FC94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5DE364-B4D2-4621-B80F-143280DE26C2}"/>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6" name="フッター プレースホルダー 5">
            <a:extLst>
              <a:ext uri="{FF2B5EF4-FFF2-40B4-BE49-F238E27FC236}">
                <a16:creationId xmlns:a16="http://schemas.microsoft.com/office/drawing/2014/main" id="{67686B4B-858D-44E9-A88A-2F7C51CD4C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2633A1-608B-41FF-8FC0-E3888C85EFF7}"/>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2667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3EB04-23F9-4457-B450-2EC7114257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784062-EA33-45C4-8988-4F89C78F3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D356380-CCE3-4FDE-8A5F-5D75DF3F1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A1E40B2-F3BD-4AF0-9307-BEFA271FB170}"/>
              </a:ext>
            </a:extLst>
          </p:cNvPr>
          <p:cNvSpPr>
            <a:spLocks noGrp="1"/>
          </p:cNvSpPr>
          <p:nvPr>
            <p:ph type="dt" sz="half" idx="10"/>
          </p:nvPr>
        </p:nvSpPr>
        <p:spPr/>
        <p:txBody>
          <a:bodyPr/>
          <a:lstStyle/>
          <a:p>
            <a:fld id="{177D8CD8-7058-4BB4-B324-83C651BA7EE5}" type="datetimeFigureOut">
              <a:rPr kumimoji="1" lang="ja-JP" altLang="en-US" smtClean="0"/>
              <a:t>2021/12/23</a:t>
            </a:fld>
            <a:endParaRPr kumimoji="1" lang="ja-JP" altLang="en-US"/>
          </a:p>
        </p:txBody>
      </p:sp>
      <p:sp>
        <p:nvSpPr>
          <p:cNvPr id="6" name="フッター プレースホルダー 5">
            <a:extLst>
              <a:ext uri="{FF2B5EF4-FFF2-40B4-BE49-F238E27FC236}">
                <a16:creationId xmlns:a16="http://schemas.microsoft.com/office/drawing/2014/main" id="{89DA25A3-3260-4FE2-876F-3230777348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F76017-1CC9-4EE4-A7D9-295FE484E8D8}"/>
              </a:ext>
            </a:extLst>
          </p:cNvPr>
          <p:cNvSpPr>
            <a:spLocks noGrp="1"/>
          </p:cNvSpPr>
          <p:nvPr>
            <p:ph type="sldNum" sz="quarter" idx="12"/>
          </p:nvPr>
        </p:nvSpPr>
        <p:spPr/>
        <p:txBody>
          <a:body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292391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32ADCA3-4942-4095-BCD2-117695A45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B1EDBB-9650-41ED-ABF5-942EB2F7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C4D51-A4AB-4889-8824-DD0760307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D8CD8-7058-4BB4-B324-83C651BA7EE5}" type="datetimeFigureOut">
              <a:rPr kumimoji="1" lang="ja-JP" altLang="en-US" smtClean="0"/>
              <a:t>2021/12/23</a:t>
            </a:fld>
            <a:endParaRPr kumimoji="1" lang="ja-JP" altLang="en-US"/>
          </a:p>
        </p:txBody>
      </p:sp>
      <p:sp>
        <p:nvSpPr>
          <p:cNvPr id="5" name="フッター プレースホルダー 4">
            <a:extLst>
              <a:ext uri="{FF2B5EF4-FFF2-40B4-BE49-F238E27FC236}">
                <a16:creationId xmlns:a16="http://schemas.microsoft.com/office/drawing/2014/main" id="{B58237AD-5A5C-48D0-8998-ED58B9401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FB9F7CA-37DB-4BE3-8BF8-F99BBCDA2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DE41E-3860-4918-8428-A9546A429359}" type="slidenum">
              <a:rPr kumimoji="1" lang="ja-JP" altLang="en-US" smtClean="0"/>
              <a:t>‹#›</a:t>
            </a:fld>
            <a:endParaRPr kumimoji="1" lang="ja-JP" altLang="en-US"/>
          </a:p>
        </p:txBody>
      </p:sp>
    </p:spTree>
    <p:extLst>
      <p:ext uri="{BB962C8B-B14F-4D97-AF65-F5344CB8AC3E}">
        <p14:creationId xmlns:p14="http://schemas.microsoft.com/office/powerpoint/2010/main" val="941078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benesse.co.jp/ad/" TargetMode="External"/><Relationship Id="rId2" Type="http://schemas.openxmlformats.org/officeDocument/2006/relationships/hyperlink" Target="mailto:yoshitaru@mail.benesse.co.j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A47D490-38C2-4353-87E7-9CEFAD74F226}"/>
              </a:ext>
            </a:extLst>
          </p:cNvPr>
          <p:cNvSpPr txBox="1">
            <a:spLocks/>
          </p:cNvSpPr>
          <p:nvPr/>
        </p:nvSpPr>
        <p:spPr>
          <a:xfrm>
            <a:off x="0" y="1"/>
            <a:ext cx="12192000" cy="875991"/>
          </a:xfrm>
          <a:prstGeom prst="rect">
            <a:avLst/>
          </a:prstGeom>
          <a:solidFill>
            <a:schemeClr val="accent2"/>
          </a:solidFill>
        </p:spPr>
        <p:txBody>
          <a:bodyPr vert="horz" lIns="91440" tIns="45720" rIns="91440" bIns="45720" rtlCol="0" anchor="ctr">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40</a:t>
            </a: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代のママ・ニューファミリー層・赤ちゃんのいる暮らし</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に関する調査データより</a:t>
            </a:r>
            <a:endParaRPr kumimoji="1" lang="en-US" altLang="ja-JP"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08BC3044-BFE9-40B9-8219-FF44E443E836}"/>
              </a:ext>
            </a:extLst>
          </p:cNvPr>
          <p:cNvSpPr txBox="1">
            <a:spLocks/>
          </p:cNvSpPr>
          <p:nvPr/>
        </p:nvSpPr>
        <p:spPr>
          <a:xfrm>
            <a:off x="0" y="2770931"/>
            <a:ext cx="8940800" cy="2199716"/>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lvl="0">
              <a:defRPr/>
            </a:pPr>
            <a:r>
              <a:rPr lang="ja-JP" altLang="en-US" sz="4000" dirty="0">
                <a:solidFill>
                  <a:schemeClr val="accent6"/>
                </a:solidFill>
              </a:rPr>
              <a:t>コロナ禍の時間をどう過ごし</a:t>
            </a:r>
            <a:endParaRPr lang="en-US" altLang="ja-JP" sz="4000" dirty="0">
              <a:solidFill>
                <a:schemeClr val="accent6"/>
              </a:solidFill>
            </a:endParaRPr>
          </a:p>
          <a:p>
            <a:pPr lvl="0">
              <a:defRPr/>
            </a:pPr>
            <a:r>
              <a:rPr lang="ja-JP" altLang="en-US" sz="4000" dirty="0">
                <a:solidFill>
                  <a:schemeClr val="accent6"/>
                </a:solidFill>
              </a:rPr>
              <a:t>どんな心や行動の変化があったか</a:t>
            </a:r>
          </a:p>
          <a:p>
            <a:pPr lvl="0">
              <a:defRPr/>
            </a:pPr>
            <a:r>
              <a:rPr lang="ja-JP" altLang="en-US" sz="4000" dirty="0">
                <a:solidFill>
                  <a:schemeClr val="accent6"/>
                </a:solidFill>
              </a:rPr>
              <a:t>そして今何を大切にしているのかを知る！</a:t>
            </a:r>
            <a:endParaRPr lang="en-US" altLang="ja-JP" sz="4000" dirty="0">
              <a:solidFill>
                <a:schemeClr val="accent6"/>
              </a:solidFill>
            </a:endParaRPr>
          </a:p>
          <a:p>
            <a:pPr lvl="0">
              <a:defRPr/>
            </a:pPr>
            <a:endParaRPr lang="en-US" altLang="ja-JP" sz="4000" dirty="0">
              <a:solidFill>
                <a:schemeClr val="accent6"/>
              </a:solidFill>
            </a:endParaRPr>
          </a:p>
          <a:p>
            <a:pPr lvl="0">
              <a:defRPr/>
            </a:pPr>
            <a:r>
              <a:rPr lang="ja-JP" altLang="en-US" sz="3200" dirty="0">
                <a:solidFill>
                  <a:schemeClr val="accent6"/>
                </a:solidFill>
              </a:rPr>
              <a:t>～ママの心に響くメッセージ作りのヒントに～</a:t>
            </a:r>
          </a:p>
        </p:txBody>
      </p:sp>
      <p:sp>
        <p:nvSpPr>
          <p:cNvPr id="11" name="正方形/長方形 10">
            <a:extLst>
              <a:ext uri="{FF2B5EF4-FFF2-40B4-BE49-F238E27FC236}">
                <a16:creationId xmlns:a16="http://schemas.microsoft.com/office/drawing/2014/main" id="{5A9BDE2A-29E6-49E2-83A6-B38D00824F60}"/>
              </a:ext>
            </a:extLst>
          </p:cNvPr>
          <p:cNvSpPr/>
          <p:nvPr/>
        </p:nvSpPr>
        <p:spPr>
          <a:xfrm>
            <a:off x="0" y="6488668"/>
            <a:ext cx="12192000" cy="369332"/>
          </a:xfrm>
          <a:prstGeom prst="rect">
            <a:avLst/>
          </a:prstGeom>
          <a:solidFill>
            <a:schemeClr val="accent2">
              <a:lumMod val="75000"/>
            </a:schemeClr>
          </a:solidFill>
        </p:spPr>
        <p:txBody>
          <a:bodyPr wrap="square">
            <a:spAutoFit/>
          </a:bodyPr>
          <a:lstStyle/>
          <a:p>
            <a:pPr lvl="0" algn="ctr">
              <a:spcBef>
                <a:spcPct val="0"/>
              </a:spcBef>
              <a:defRPr/>
            </a:pPr>
            <a:r>
              <a:rPr lang="ja-JP" altLang="en-US" dirty="0">
                <a:solidFill>
                  <a:schemeClr val="bg1"/>
                </a:solidFill>
                <a:latin typeface="Meiryo UI" panose="020B0604030504040204" pitchFamily="50" charset="-128"/>
                <a:ea typeface="Meiryo UI" panose="020B0604030504040204" pitchFamily="50" charset="-128"/>
              </a:rPr>
              <a:t>住宅・家電・自動車・金融保険・日用品・食品・飲料・スキンケアなどに関係する担当者さま必見です！</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6AC1F7C6-A8FE-4E96-8F16-D6EC56205D4D}"/>
              </a:ext>
            </a:extLst>
          </p:cNvPr>
          <p:cNvSpPr/>
          <p:nvPr/>
        </p:nvSpPr>
        <p:spPr>
          <a:xfrm>
            <a:off x="73891" y="1582121"/>
            <a:ext cx="3149600" cy="8118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eiryo UI" panose="020B0604030504040204" pitchFamily="50" charset="-128"/>
                <a:ea typeface="Meiryo UI" panose="020B0604030504040204" pitchFamily="50" charset="-128"/>
              </a:rPr>
              <a:t>今回のテーマ</a:t>
            </a:r>
          </a:p>
        </p:txBody>
      </p:sp>
      <p:pic>
        <p:nvPicPr>
          <p:cNvPr id="8" name="図 7">
            <a:extLst>
              <a:ext uri="{FF2B5EF4-FFF2-40B4-BE49-F238E27FC236}">
                <a16:creationId xmlns:a16="http://schemas.microsoft.com/office/drawing/2014/main" id="{943C02CE-0D9F-44EA-8411-7781CED7A8F5}"/>
              </a:ext>
            </a:extLst>
          </p:cNvPr>
          <p:cNvPicPr>
            <a:picLocks noChangeAspect="1"/>
          </p:cNvPicPr>
          <p:nvPr/>
        </p:nvPicPr>
        <p:blipFill rotWithShape="1">
          <a:blip r:embed="rId2" cstate="email">
            <a:alphaModFix amt="85000"/>
            <a:grayscl/>
            <a:extLst>
              <a:ext uri="{28A0092B-C50C-407E-A947-70E740481C1C}">
                <a14:useLocalDpi xmlns:a14="http://schemas.microsoft.com/office/drawing/2010/main"/>
              </a:ext>
            </a:extLst>
          </a:blip>
          <a:srcRect r="6855"/>
          <a:stretch/>
        </p:blipFill>
        <p:spPr>
          <a:xfrm>
            <a:off x="8474169" y="875992"/>
            <a:ext cx="3717831" cy="5612676"/>
          </a:xfrm>
          <a:prstGeom prst="rect">
            <a:avLst/>
          </a:prstGeom>
        </p:spPr>
      </p:pic>
      <p:sp>
        <p:nvSpPr>
          <p:cNvPr id="2" name="正方形/長方形 1">
            <a:extLst>
              <a:ext uri="{FF2B5EF4-FFF2-40B4-BE49-F238E27FC236}">
                <a16:creationId xmlns:a16="http://schemas.microsoft.com/office/drawing/2014/main" id="{3D3DD273-4D61-4623-A0EC-0CCD936CCF65}"/>
              </a:ext>
            </a:extLst>
          </p:cNvPr>
          <p:cNvSpPr/>
          <p:nvPr/>
        </p:nvSpPr>
        <p:spPr>
          <a:xfrm>
            <a:off x="3206625" y="1827255"/>
            <a:ext cx="2040943"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※2021</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12</a:t>
            </a:r>
            <a:r>
              <a:rPr lang="ja-JP" altLang="en-US" b="1" dirty="0">
                <a:latin typeface="Meiryo UI" panose="020B0604030504040204" pitchFamily="50" charset="-128"/>
                <a:ea typeface="Meiryo UI" panose="020B0604030504040204" pitchFamily="50" charset="-128"/>
              </a:rPr>
              <a:t>月度</a:t>
            </a:r>
          </a:p>
        </p:txBody>
      </p:sp>
    </p:spTree>
    <p:extLst>
      <p:ext uri="{BB962C8B-B14F-4D97-AF65-F5344CB8AC3E}">
        <p14:creationId xmlns:p14="http://schemas.microsoft.com/office/powerpoint/2010/main" val="47194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830997"/>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コロナ禍で出産・子育てをしたけど</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産んでよかった！と思うママ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98</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0" name="Diagramm38">
            <a:extLst>
              <a:ext uri="{FF2B5EF4-FFF2-40B4-BE49-F238E27FC236}">
                <a16:creationId xmlns:a16="http://schemas.microsoft.com/office/drawing/2014/main" id="{00000000-0008-0000-0400-000028000000}"/>
              </a:ext>
            </a:extLst>
          </p:cNvPr>
          <p:cNvGraphicFramePr>
            <a:graphicFrameLocks/>
          </p:cNvGraphicFramePr>
          <p:nvPr>
            <p:extLst>
              <p:ext uri="{D42A27DB-BD31-4B8C-83A1-F6EECF244321}">
                <p14:modId xmlns:p14="http://schemas.microsoft.com/office/powerpoint/2010/main" val="2908915476"/>
              </p:ext>
            </p:extLst>
          </p:nvPr>
        </p:nvGraphicFramePr>
        <p:xfrm>
          <a:off x="271462" y="2006283"/>
          <a:ext cx="11664704" cy="4403061"/>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a:extLst>
              <a:ext uri="{FF2B5EF4-FFF2-40B4-BE49-F238E27FC236}">
                <a16:creationId xmlns:a16="http://schemas.microsoft.com/office/drawing/2014/main" id="{55B554C1-A708-4D23-A55F-65647CC9001D}"/>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73307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17">
            <a:extLst>
              <a:ext uri="{FF2B5EF4-FFF2-40B4-BE49-F238E27FC236}">
                <a16:creationId xmlns:a16="http://schemas.microsoft.com/office/drawing/2014/main" id="{00000000-0008-0000-0400-000013000000}"/>
              </a:ext>
            </a:extLst>
          </p:cNvPr>
          <p:cNvGraphicFramePr>
            <a:graphicFrameLocks/>
          </p:cNvGraphicFramePr>
          <p:nvPr>
            <p:extLst>
              <p:ext uri="{D42A27DB-BD31-4B8C-83A1-F6EECF244321}">
                <p14:modId xmlns:p14="http://schemas.microsoft.com/office/powerpoint/2010/main" val="1765776385"/>
              </p:ext>
            </p:extLst>
          </p:nvPr>
        </p:nvGraphicFramePr>
        <p:xfrm>
          <a:off x="338667" y="1870972"/>
          <a:ext cx="11515875" cy="4606028"/>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コロナ禍での妊娠・出産・子育てだったけど</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9</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割超が「楽しい」「充実している」「幸せ」と感じている。</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rPr>
              <a:t>そして自身も成長している実感あり。　　</a:t>
            </a:r>
            <a:r>
              <a:rPr lang="en-US" altLang="ja-JP" sz="2400" b="1" dirty="0">
                <a:solidFill>
                  <a:schemeClr val="accent6"/>
                </a:solidFill>
                <a:latin typeface="Meiryo UI" panose="020B0604030504040204" pitchFamily="50" charset="-128"/>
                <a:ea typeface="Meiryo UI" panose="020B0604030504040204" pitchFamily="50" charset="-128"/>
              </a:rPr>
              <a:t>※3</a:t>
            </a:r>
            <a:r>
              <a:rPr lang="ja-JP" altLang="en-US" sz="2400" b="1" dirty="0">
                <a:solidFill>
                  <a:schemeClr val="accent6"/>
                </a:solidFill>
                <a:latin typeface="Meiryo UI" panose="020B0604030504040204" pitchFamily="50" charset="-128"/>
                <a:ea typeface="Meiryo UI" panose="020B0604030504040204" pitchFamily="50" charset="-128"/>
              </a:rPr>
              <a:t>割が孤独感あり</a:t>
            </a:r>
            <a:endParaRPr lang="ja-JP" altLang="en-US" sz="2400" dirty="0">
              <a:solidFill>
                <a:schemeClr val="accent6"/>
              </a:solidFill>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3"/>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D52E9E8D-B047-49C7-8218-E5834FD3A334}"/>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422457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156966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コロナ禍を経て</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自分で考えて行動、人生を楽しむことの大切さを感じた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他者思いやる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4" name="Diagramm37">
            <a:extLst>
              <a:ext uri="{FF2B5EF4-FFF2-40B4-BE49-F238E27FC236}">
                <a16:creationId xmlns:a16="http://schemas.microsoft.com/office/drawing/2014/main" id="{00000000-0008-0000-0400-000027000000}"/>
              </a:ext>
            </a:extLst>
          </p:cNvPr>
          <p:cNvGraphicFramePr>
            <a:graphicFrameLocks/>
          </p:cNvGraphicFramePr>
          <p:nvPr>
            <p:extLst>
              <p:ext uri="{D42A27DB-BD31-4B8C-83A1-F6EECF244321}">
                <p14:modId xmlns:p14="http://schemas.microsoft.com/office/powerpoint/2010/main" val="880061461"/>
              </p:ext>
            </p:extLst>
          </p:nvPr>
        </p:nvGraphicFramePr>
        <p:xfrm>
          <a:off x="315911" y="1990685"/>
          <a:ext cx="11620255" cy="4567825"/>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a:extLst>
              <a:ext uri="{FF2B5EF4-FFF2-40B4-BE49-F238E27FC236}">
                <a16:creationId xmlns:a16="http://schemas.microsoft.com/office/drawing/2014/main" id="{F1E7D888-B6C1-4EFF-83B7-BDECCD31A3E0}"/>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320977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2093006" y="264485"/>
            <a:ext cx="9709171" cy="2123658"/>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次年度はママはこぞってリアル体験イベントに向かう！</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631532" y="2718906"/>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70AC710-F817-49BB-91FB-6478D0696203}"/>
              </a:ext>
            </a:extLst>
          </p:cNvPr>
          <p:cNvSpPr/>
          <p:nvPr/>
        </p:nvSpPr>
        <p:spPr>
          <a:xfrm>
            <a:off x="1" y="4323043"/>
            <a:ext cx="12192000" cy="1200329"/>
          </a:xfrm>
          <a:prstGeom prst="rect">
            <a:avLst/>
          </a:prstGeom>
          <a:solidFill>
            <a:schemeClr val="accent2">
              <a:lumMod val="20000"/>
              <a:lumOff val="80000"/>
            </a:schemeClr>
          </a:solidFill>
        </p:spPr>
        <p:txBody>
          <a:bodyPr wrap="square">
            <a:spAutoFit/>
          </a:bodyPr>
          <a:lstStyle/>
          <a:p>
            <a:pPr algn="just">
              <a:spcAft>
                <a:spcPts val="0"/>
              </a:spcAft>
            </a:pPr>
            <a:r>
              <a:rPr lang="ja-JP" altLang="en-US" sz="3600" b="1" dirty="0">
                <a:latin typeface="Meiryo UI" panose="020B0604030504040204" pitchFamily="50" charset="-128"/>
                <a:ea typeface="Meiryo UI" panose="020B0604030504040204" pitchFamily="50" charset="-128"/>
                <a:cs typeface="ＭＳ Ｐゴシック" panose="020B0600070205080204" pitchFamily="50" charset="-128"/>
              </a:rPr>
              <a:t>日本最大のニューファミリー向け体験イベントを予定</a:t>
            </a:r>
            <a:endParaRPr lang="en-US" altLang="ja-JP" sz="3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3600" b="1" dirty="0">
                <a:latin typeface="Meiryo UI" panose="020B0604030504040204" pitchFamily="50" charset="-128"/>
                <a:ea typeface="Meiryo UI" panose="020B0604030504040204" pitchFamily="50" charset="-128"/>
                <a:cs typeface="ＭＳ Ｐゴシック" panose="020B0600070205080204" pitchFamily="50" charset="-128"/>
              </a:rPr>
              <a:t>2022/10/23</a:t>
            </a:r>
            <a:r>
              <a:rPr lang="ja-JP" altLang="en-US" sz="3600" b="1" dirty="0">
                <a:latin typeface="Meiryo UI" panose="020B0604030504040204" pitchFamily="50" charset="-128"/>
                <a:ea typeface="Meiryo UI" panose="020B0604030504040204" pitchFamily="50" charset="-128"/>
                <a:cs typeface="ＭＳ Ｐゴシック" panose="020B0600070205080204" pitchFamily="50" charset="-128"/>
              </a:rPr>
              <a:t>　たまひよファミリーパーク</a:t>
            </a:r>
            <a:r>
              <a:rPr lang="en-US" altLang="ja-JP" sz="3600" b="1" dirty="0">
                <a:latin typeface="Meiryo UI" panose="020B0604030504040204" pitchFamily="50" charset="-128"/>
                <a:ea typeface="Meiryo UI" panose="020B0604030504040204" pitchFamily="50" charset="-128"/>
                <a:cs typeface="ＭＳ Ｐゴシック" panose="020B0600070205080204" pitchFamily="50" charset="-128"/>
              </a:rPr>
              <a:t>in</a:t>
            </a:r>
            <a:r>
              <a:rPr lang="ja-JP" altLang="en-US" sz="3600" b="1" dirty="0">
                <a:latin typeface="Meiryo UI" panose="020B0604030504040204" pitchFamily="50" charset="-128"/>
                <a:ea typeface="Meiryo UI" panose="020B0604030504040204" pitchFamily="50" charset="-128"/>
                <a:cs typeface="ＭＳ Ｐゴシック" panose="020B0600070205080204" pitchFamily="50" charset="-128"/>
              </a:rPr>
              <a:t>横浜</a:t>
            </a:r>
            <a:endParaRPr lang="en-US" altLang="ja-JP" sz="36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 name="正方形/長方形 1">
            <a:extLst>
              <a:ext uri="{FF2B5EF4-FFF2-40B4-BE49-F238E27FC236}">
                <a16:creationId xmlns:a16="http://schemas.microsoft.com/office/drawing/2014/main" id="{1F528878-DF75-4FCE-8A23-9ACA2451FFE7}"/>
              </a:ext>
            </a:extLst>
          </p:cNvPr>
          <p:cNvSpPr/>
          <p:nvPr/>
        </p:nvSpPr>
        <p:spPr>
          <a:xfrm>
            <a:off x="2295421" y="2714649"/>
            <a:ext cx="9343424" cy="1569660"/>
          </a:xfrm>
          <a:prstGeom prst="rect">
            <a:avLst/>
          </a:prstGeom>
        </p:spPr>
        <p:txBody>
          <a:bodyPr wrap="square">
            <a:spAutoFit/>
          </a:bodyPr>
          <a:lstStyle/>
          <a:p>
            <a:pPr>
              <a:spcAft>
                <a:spcPts val="0"/>
              </a:spcAft>
            </a:pP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コロナ禍を経て、ママはリアル体験に前向きになっている。コロナの反動</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商品を触って・確認して・確からしさをもって購入をしたい！が強まる。</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各メーカーやサービス事業者もリアルに飢えている。</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顧客の声をききたい。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8" name="図 7">
            <a:extLst>
              <a:ext uri="{FF2B5EF4-FFF2-40B4-BE49-F238E27FC236}">
                <a16:creationId xmlns:a16="http://schemas.microsoft.com/office/drawing/2014/main" id="{8D7FE5ED-1862-4568-93C7-702B63CFB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717" y="5590849"/>
            <a:ext cx="2645547" cy="1054190"/>
          </a:xfrm>
          <a:prstGeom prst="rect">
            <a:avLst/>
          </a:prstGeom>
          <a:ln>
            <a:noFill/>
          </a:ln>
          <a:effectLst>
            <a:outerShdw blurRad="292100" dist="139700" dir="2700000" algn="tl" rotWithShape="0">
              <a:srgbClr val="333333">
                <a:alpha val="65000"/>
              </a:srgbClr>
            </a:outerShdw>
          </a:effectLst>
        </p:spPr>
      </p:pic>
      <p:pic>
        <p:nvPicPr>
          <p:cNvPr id="11" name="図 10">
            <a:extLst>
              <a:ext uri="{FF2B5EF4-FFF2-40B4-BE49-F238E27FC236}">
                <a16:creationId xmlns:a16="http://schemas.microsoft.com/office/drawing/2014/main" id="{6C138698-E7D0-472C-8E0E-8CD33815E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773" y="5674693"/>
            <a:ext cx="1308390" cy="981293"/>
          </a:xfrm>
          <a:prstGeom prst="rect">
            <a:avLst/>
          </a:prstGeom>
          <a:ln>
            <a:noFill/>
          </a:ln>
          <a:effectLst>
            <a:outerShdw blurRad="292100" dist="139700" dir="2700000" algn="tl" rotWithShape="0">
              <a:srgbClr val="333333">
                <a:alpha val="65000"/>
              </a:srgbClr>
            </a:outerShdw>
          </a:effectLst>
        </p:spPr>
      </p:pic>
      <p:pic>
        <p:nvPicPr>
          <p:cNvPr id="12" name="図 11">
            <a:extLst>
              <a:ext uri="{FF2B5EF4-FFF2-40B4-BE49-F238E27FC236}">
                <a16:creationId xmlns:a16="http://schemas.microsoft.com/office/drawing/2014/main" id="{AC7E7061-0546-4A6F-8B3B-7D930244A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9448" y="5684474"/>
            <a:ext cx="1308390" cy="981293"/>
          </a:xfrm>
          <a:prstGeom prst="rect">
            <a:avLst/>
          </a:prstGeom>
          <a:ln>
            <a:noFill/>
          </a:ln>
          <a:effectLst>
            <a:outerShdw blurRad="292100" dist="139700" dir="2700000" algn="tl" rotWithShape="0">
              <a:srgbClr val="333333">
                <a:alpha val="65000"/>
              </a:srgbClr>
            </a:outerShdw>
          </a:effectLst>
        </p:spPr>
      </p:pic>
      <p:pic>
        <p:nvPicPr>
          <p:cNvPr id="13" name="図 12">
            <a:extLst>
              <a:ext uri="{FF2B5EF4-FFF2-40B4-BE49-F238E27FC236}">
                <a16:creationId xmlns:a16="http://schemas.microsoft.com/office/drawing/2014/main" id="{0DD54428-5E20-4B78-A9CA-DD2F37E08F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1674" y="5674693"/>
            <a:ext cx="1308390" cy="981293"/>
          </a:xfrm>
          <a:prstGeom prst="rect">
            <a:avLst/>
          </a:prstGeom>
          <a:ln>
            <a:noFill/>
          </a:ln>
          <a:effectLst>
            <a:outerShdw blurRad="292100" dist="139700" dir="2700000" algn="tl" rotWithShape="0">
              <a:srgbClr val="333333">
                <a:alpha val="65000"/>
              </a:srgbClr>
            </a:outerShdw>
          </a:effectLst>
        </p:spPr>
      </p:pic>
      <p:pic>
        <p:nvPicPr>
          <p:cNvPr id="14" name="図 13">
            <a:extLst>
              <a:ext uri="{FF2B5EF4-FFF2-40B4-BE49-F238E27FC236}">
                <a16:creationId xmlns:a16="http://schemas.microsoft.com/office/drawing/2014/main" id="{D26133B4-6578-4F1F-B4D1-66ACDB9314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87724" y="5674693"/>
            <a:ext cx="1308390" cy="981293"/>
          </a:xfrm>
          <a:prstGeom prst="rect">
            <a:avLst/>
          </a:prstGeom>
          <a:ln>
            <a:noFill/>
          </a:ln>
          <a:effectLst>
            <a:outerShdw blurRad="292100" dist="139700" dir="2700000" algn="tl" rotWithShape="0">
              <a:srgbClr val="333333">
                <a:alpha val="65000"/>
              </a:srgbClr>
            </a:outerShdw>
          </a:effectLst>
        </p:spPr>
      </p:pic>
      <p:sp>
        <p:nvSpPr>
          <p:cNvPr id="15" name="正方形/長方形 14">
            <a:extLst>
              <a:ext uri="{FF2B5EF4-FFF2-40B4-BE49-F238E27FC236}">
                <a16:creationId xmlns:a16="http://schemas.microsoft.com/office/drawing/2014/main" id="{5D56E080-08E8-4D2A-9168-F2985CAE50C0}"/>
              </a:ext>
            </a:extLst>
          </p:cNvPr>
          <p:cNvSpPr/>
          <p:nvPr/>
        </p:nvSpPr>
        <p:spPr>
          <a:xfrm>
            <a:off x="215569" y="506608"/>
            <a:ext cx="1877437" cy="1107996"/>
          </a:xfrm>
          <a:prstGeom prst="rect">
            <a:avLst/>
          </a:prstGeom>
          <a:solidFill>
            <a:schemeClr val="accent2"/>
          </a:solidFill>
        </p:spPr>
        <p:txBody>
          <a:bodyPr wrap="none">
            <a:spAutoFit/>
          </a:bodyPr>
          <a:lstStyle/>
          <a:p>
            <a:r>
              <a:rPr lang="ja-JP" altLang="en-US" sz="66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速報</a:t>
            </a:r>
            <a:endParaRPr lang="ja-JP" altLang="en-US" dirty="0">
              <a:solidFill>
                <a:schemeClr val="bg1"/>
              </a:solidFill>
            </a:endParaRPr>
          </a:p>
        </p:txBody>
      </p:sp>
      <p:sp>
        <p:nvSpPr>
          <p:cNvPr id="7" name="正方形/長方形 6">
            <a:extLst>
              <a:ext uri="{FF2B5EF4-FFF2-40B4-BE49-F238E27FC236}">
                <a16:creationId xmlns:a16="http://schemas.microsoft.com/office/drawing/2014/main" id="{8C106FFC-E4FF-40A2-A42E-4E393C43E715}"/>
              </a:ext>
            </a:extLst>
          </p:cNvPr>
          <p:cNvSpPr/>
          <p:nvPr/>
        </p:nvSpPr>
        <p:spPr>
          <a:xfrm>
            <a:off x="9633275" y="4917416"/>
            <a:ext cx="1800493" cy="461665"/>
          </a:xfrm>
          <a:prstGeom prst="rect">
            <a:avLst/>
          </a:prstGeom>
        </p:spPr>
        <p:txBody>
          <a:bodyPr wrap="none">
            <a:spAutoFit/>
          </a:bodyPr>
          <a:lstStyle/>
          <a:p>
            <a:pPr>
              <a:spcAft>
                <a:spcPts val="0"/>
              </a:spcAft>
            </a:pPr>
            <a:r>
              <a:rPr lang="en-US" altLang="ja-JP" sz="1200" b="1"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b="1" dirty="0">
                <a:latin typeface="Meiryo UI" panose="020B0604030504040204" pitchFamily="50" charset="-128"/>
                <a:ea typeface="Meiryo UI" panose="020B0604030504040204" pitchFamily="50" charset="-128"/>
                <a:cs typeface="ＭＳ Ｐゴシック" panose="020B0600070205080204" pitchFamily="50" charset="-128"/>
              </a:rPr>
              <a:t>今後の状況により</a:t>
            </a:r>
            <a:endParaRPr lang="en-US" altLang="ja-JP" sz="1200" b="1" dirty="0">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1200" b="1" dirty="0">
                <a:latin typeface="Meiryo UI" panose="020B0604030504040204" pitchFamily="50" charset="-128"/>
                <a:ea typeface="Meiryo UI" panose="020B0604030504040204" pitchFamily="50" charset="-128"/>
                <a:cs typeface="ＭＳ Ｐゴシック" panose="020B0600070205080204" pitchFamily="50" charset="-128"/>
              </a:rPr>
              <a:t>変更する場合があります。</a:t>
            </a:r>
            <a:endParaRPr lang="en-US" altLang="ja-JP" sz="12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8054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A6B0740-1216-4628-8204-7E8CA8878C34}"/>
              </a:ext>
            </a:extLst>
          </p:cNvPr>
          <p:cNvSpPr>
            <a:spLocks noGrp="1"/>
          </p:cNvSpPr>
          <p:nvPr>
            <p:ph type="sldNum" sz="quarter" idx="12"/>
          </p:nvPr>
        </p:nvSpPr>
        <p:spPr/>
        <p:txBody>
          <a:bodyPr/>
          <a:lstStyle/>
          <a:p>
            <a:fld id="{4B725FCC-BE4D-4F54-8BDE-BEA0A28442BA}" type="slidenum">
              <a:rPr kumimoji="1" lang="ja-JP" altLang="en-US" smtClean="0"/>
              <a:pPr/>
              <a:t>14</a:t>
            </a:fld>
            <a:endParaRPr kumimoji="1" lang="ja-JP" altLang="en-US"/>
          </a:p>
        </p:txBody>
      </p:sp>
      <p:graphicFrame>
        <p:nvGraphicFramePr>
          <p:cNvPr id="5" name="図表 4">
            <a:extLst>
              <a:ext uri="{FF2B5EF4-FFF2-40B4-BE49-F238E27FC236}">
                <a16:creationId xmlns:a16="http://schemas.microsoft.com/office/drawing/2014/main" id="{E4B61A5B-6C83-4A62-8DA9-2BBE6C0B8E25}"/>
              </a:ext>
            </a:extLst>
          </p:cNvPr>
          <p:cNvGraphicFramePr/>
          <p:nvPr>
            <p:extLst>
              <p:ext uri="{D42A27DB-BD31-4B8C-83A1-F6EECF244321}">
                <p14:modId xmlns:p14="http://schemas.microsoft.com/office/powerpoint/2010/main" val="1138355575"/>
              </p:ext>
            </p:extLst>
          </p:nvPr>
        </p:nvGraphicFramePr>
        <p:xfrm>
          <a:off x="560591" y="836712"/>
          <a:ext cx="11179833"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タイトル 3">
            <a:extLst>
              <a:ext uri="{FF2B5EF4-FFF2-40B4-BE49-F238E27FC236}">
                <a16:creationId xmlns:a16="http://schemas.microsoft.com/office/drawing/2014/main" id="{F3254C89-3FC1-458E-AD54-F19CE4C6218F}"/>
              </a:ext>
            </a:extLst>
          </p:cNvPr>
          <p:cNvSpPr txBox="1">
            <a:spLocks/>
          </p:cNvSpPr>
          <p:nvPr/>
        </p:nvSpPr>
        <p:spPr>
          <a:xfrm>
            <a:off x="1524000" y="1"/>
            <a:ext cx="9144000" cy="535041"/>
          </a:xfrm>
          <a:prstGeom prst="rect">
            <a:avLst/>
          </a:prstGeom>
          <a:solidFill>
            <a:schemeClr val="tx2"/>
          </a:solidFill>
        </p:spPr>
        <p:txBody>
          <a:bodyPr vert="horz" lIns="51435" tIns="25718" rIns="51435" bIns="25718" rtlCol="0" anchor="ctr">
            <a:noAutofit/>
          </a:bodyPr>
          <a:lstStyle/>
          <a:p>
            <a:r>
              <a:rPr lang="ja-JP" altLang="en-US" sz="2400" b="1" dirty="0">
                <a:solidFill>
                  <a:schemeClr val="bg1"/>
                </a:solidFill>
                <a:latin typeface="Meiryo UI" pitchFamily="50" charset="-128"/>
                <a:ea typeface="Meiryo UI" pitchFamily="50" charset="-128"/>
                <a:cs typeface="Meiryo UI" pitchFamily="50" charset="-128"/>
              </a:rPr>
              <a:t>熱のあるリアルな体験の場を利用し、マーケティングに活かし尽くす！</a:t>
            </a:r>
          </a:p>
        </p:txBody>
      </p:sp>
      <p:sp>
        <p:nvSpPr>
          <p:cNvPr id="7" name="四角形: 角を丸くする 6">
            <a:extLst>
              <a:ext uri="{FF2B5EF4-FFF2-40B4-BE49-F238E27FC236}">
                <a16:creationId xmlns:a16="http://schemas.microsoft.com/office/drawing/2014/main" id="{1B6F43F7-7687-4CD7-B7AE-CB2F7429E061}"/>
              </a:ext>
            </a:extLst>
          </p:cNvPr>
          <p:cNvSpPr/>
          <p:nvPr/>
        </p:nvSpPr>
        <p:spPr>
          <a:xfrm>
            <a:off x="203217" y="672065"/>
            <a:ext cx="2600537" cy="1528146"/>
          </a:xfrm>
          <a:prstGeom prst="round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800" b="1" dirty="0">
                <a:solidFill>
                  <a:schemeClr val="bg1"/>
                </a:solidFill>
                <a:latin typeface="Meiryo UI" panose="020B0604030504040204" pitchFamily="50" charset="-128"/>
                <a:ea typeface="Meiryo UI" panose="020B0604030504040204" pitchFamily="50" charset="-128"/>
              </a:rPr>
              <a:t>体験</a:t>
            </a:r>
          </a:p>
        </p:txBody>
      </p:sp>
      <p:sp>
        <p:nvSpPr>
          <p:cNvPr id="2" name="テキスト ボックス 1">
            <a:extLst>
              <a:ext uri="{FF2B5EF4-FFF2-40B4-BE49-F238E27FC236}">
                <a16:creationId xmlns:a16="http://schemas.microsoft.com/office/drawing/2014/main" id="{469D88D9-4AF3-4D60-8146-7AC30F27B1BA}"/>
              </a:ext>
            </a:extLst>
          </p:cNvPr>
          <p:cNvSpPr txBox="1"/>
          <p:nvPr/>
        </p:nvSpPr>
        <p:spPr>
          <a:xfrm>
            <a:off x="6396499" y="836712"/>
            <a:ext cx="693964" cy="707886"/>
          </a:xfrm>
          <a:prstGeom prst="rect">
            <a:avLst/>
          </a:prstGeom>
          <a:noFill/>
        </p:spPr>
        <p:txBody>
          <a:bodyPr wrap="square" rtlCol="0">
            <a:spAutoFit/>
          </a:bodyPr>
          <a:lstStyle/>
          <a:p>
            <a:r>
              <a:rPr kumimoji="1" lang="ja-JP" altLang="en-US" sz="4000" dirty="0">
                <a:solidFill>
                  <a:schemeClr val="accent4">
                    <a:lumMod val="20000"/>
                    <a:lumOff val="80000"/>
                  </a:schemeClr>
                </a:solidFill>
              </a:rPr>
              <a:t>★</a:t>
            </a:r>
          </a:p>
        </p:txBody>
      </p:sp>
      <p:sp>
        <p:nvSpPr>
          <p:cNvPr id="8" name="テキスト ボックス 7">
            <a:extLst>
              <a:ext uri="{FF2B5EF4-FFF2-40B4-BE49-F238E27FC236}">
                <a16:creationId xmlns:a16="http://schemas.microsoft.com/office/drawing/2014/main" id="{D7E85B20-08ED-4D7B-AD05-393CBF3765D0}"/>
              </a:ext>
            </a:extLst>
          </p:cNvPr>
          <p:cNvSpPr txBox="1"/>
          <p:nvPr/>
        </p:nvSpPr>
        <p:spPr>
          <a:xfrm>
            <a:off x="6396499" y="1846268"/>
            <a:ext cx="693964" cy="707886"/>
          </a:xfrm>
          <a:prstGeom prst="rect">
            <a:avLst/>
          </a:prstGeom>
          <a:noFill/>
        </p:spPr>
        <p:txBody>
          <a:bodyPr wrap="square" rtlCol="0">
            <a:spAutoFit/>
          </a:bodyPr>
          <a:lstStyle/>
          <a:p>
            <a:r>
              <a:rPr kumimoji="1" lang="ja-JP" altLang="en-US" sz="4000" dirty="0">
                <a:solidFill>
                  <a:schemeClr val="accent4">
                    <a:lumMod val="20000"/>
                    <a:lumOff val="80000"/>
                  </a:schemeClr>
                </a:solidFill>
              </a:rPr>
              <a:t>★</a:t>
            </a:r>
          </a:p>
        </p:txBody>
      </p:sp>
      <p:sp>
        <p:nvSpPr>
          <p:cNvPr id="9" name="テキスト ボックス 8">
            <a:extLst>
              <a:ext uri="{FF2B5EF4-FFF2-40B4-BE49-F238E27FC236}">
                <a16:creationId xmlns:a16="http://schemas.microsoft.com/office/drawing/2014/main" id="{EA4E9D87-0595-4EFB-928B-B7A18491799A}"/>
              </a:ext>
            </a:extLst>
          </p:cNvPr>
          <p:cNvSpPr txBox="1"/>
          <p:nvPr/>
        </p:nvSpPr>
        <p:spPr>
          <a:xfrm>
            <a:off x="6396499" y="3002875"/>
            <a:ext cx="693964" cy="707886"/>
          </a:xfrm>
          <a:prstGeom prst="rect">
            <a:avLst/>
          </a:prstGeom>
          <a:noFill/>
        </p:spPr>
        <p:txBody>
          <a:bodyPr wrap="square" rtlCol="0">
            <a:spAutoFit/>
          </a:bodyPr>
          <a:lstStyle/>
          <a:p>
            <a:r>
              <a:rPr kumimoji="1" lang="ja-JP" altLang="en-US" sz="4000" dirty="0">
                <a:solidFill>
                  <a:schemeClr val="accent4">
                    <a:lumMod val="20000"/>
                    <a:lumOff val="80000"/>
                  </a:schemeClr>
                </a:solidFill>
              </a:rPr>
              <a:t>★</a:t>
            </a:r>
          </a:p>
        </p:txBody>
      </p:sp>
      <p:sp>
        <p:nvSpPr>
          <p:cNvPr id="10" name="正方形/長方形 9">
            <a:extLst>
              <a:ext uri="{FF2B5EF4-FFF2-40B4-BE49-F238E27FC236}">
                <a16:creationId xmlns:a16="http://schemas.microsoft.com/office/drawing/2014/main" id="{B0215662-0C40-48BC-8BDC-2756A919FC51}"/>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092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2215991"/>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こんな事例がたくさんあります！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住宅・家電・自動車・金融保険・日用品・加工食品・飲料・スキンケアなどに関係する</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担当者さま必見です！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F6FA1F-6373-45F9-A0A0-A45B1528315A}"/>
              </a:ext>
            </a:extLst>
          </p:cNvPr>
          <p:cNvPicPr>
            <a:picLocks noChangeAspect="1"/>
          </p:cNvPicPr>
          <p:nvPr/>
        </p:nvPicPr>
        <p:blipFill rotWithShape="1">
          <a:blip r:embed="rId3"/>
          <a:srcRect l="14657" r="12699"/>
          <a:stretch/>
        </p:blipFill>
        <p:spPr>
          <a:xfrm>
            <a:off x="120073" y="2609663"/>
            <a:ext cx="4913745" cy="3804806"/>
          </a:xfrm>
          <a:prstGeom prst="rect">
            <a:avLst/>
          </a:prstGeom>
        </p:spPr>
      </p:pic>
      <p:pic>
        <p:nvPicPr>
          <p:cNvPr id="7" name="図 6">
            <a:extLst>
              <a:ext uri="{FF2B5EF4-FFF2-40B4-BE49-F238E27FC236}">
                <a16:creationId xmlns:a16="http://schemas.microsoft.com/office/drawing/2014/main" id="{EEBAD840-361C-467B-9FB9-E7B2CDAF5DE7}"/>
              </a:ext>
            </a:extLst>
          </p:cNvPr>
          <p:cNvPicPr>
            <a:picLocks noChangeAspect="1"/>
          </p:cNvPicPr>
          <p:nvPr/>
        </p:nvPicPr>
        <p:blipFill rotWithShape="1">
          <a:blip r:embed="rId4"/>
          <a:srcRect l="14184" r="12023"/>
          <a:stretch/>
        </p:blipFill>
        <p:spPr>
          <a:xfrm>
            <a:off x="5181600" y="2780350"/>
            <a:ext cx="3391662" cy="2585322"/>
          </a:xfrm>
          <a:prstGeom prst="rect">
            <a:avLst/>
          </a:prstGeom>
        </p:spPr>
      </p:pic>
      <p:pic>
        <p:nvPicPr>
          <p:cNvPr id="8" name="図 7">
            <a:extLst>
              <a:ext uri="{FF2B5EF4-FFF2-40B4-BE49-F238E27FC236}">
                <a16:creationId xmlns:a16="http://schemas.microsoft.com/office/drawing/2014/main" id="{477678DD-F1DD-471A-9DD4-3B7E3C79B322}"/>
              </a:ext>
            </a:extLst>
          </p:cNvPr>
          <p:cNvPicPr>
            <a:picLocks noChangeAspect="1"/>
          </p:cNvPicPr>
          <p:nvPr/>
        </p:nvPicPr>
        <p:blipFill rotWithShape="1">
          <a:blip r:embed="rId5"/>
          <a:srcRect l="13184" r="9160"/>
          <a:stretch/>
        </p:blipFill>
        <p:spPr>
          <a:xfrm>
            <a:off x="8543635" y="2780350"/>
            <a:ext cx="3569174" cy="2585322"/>
          </a:xfrm>
          <a:prstGeom prst="rect">
            <a:avLst/>
          </a:prstGeom>
        </p:spPr>
      </p:pic>
      <p:sp>
        <p:nvSpPr>
          <p:cNvPr id="2" name="正方形/長方形 1">
            <a:extLst>
              <a:ext uri="{FF2B5EF4-FFF2-40B4-BE49-F238E27FC236}">
                <a16:creationId xmlns:a16="http://schemas.microsoft.com/office/drawing/2014/main" id="{4F851F37-4664-424C-A79D-04825CC64AB5}"/>
              </a:ext>
            </a:extLst>
          </p:cNvPr>
          <p:cNvSpPr/>
          <p:nvPr/>
        </p:nvSpPr>
        <p:spPr>
          <a:xfrm>
            <a:off x="0" y="6211669"/>
            <a:ext cx="12192000" cy="646331"/>
          </a:xfrm>
          <a:prstGeom prst="rect">
            <a:avLst/>
          </a:prstGeom>
          <a:solidFill>
            <a:schemeClr val="accent4">
              <a:lumMod val="20000"/>
              <a:lumOff val="80000"/>
            </a:schemeClr>
          </a:solidFill>
        </p:spPr>
        <p:txBody>
          <a:bodyPr wrap="square">
            <a:spAutoFit/>
          </a:bodyPr>
          <a:lstStyle/>
          <a:p>
            <a:pPr algn="ctr"/>
            <a:r>
              <a:rPr lang="ja-JP" altLang="en-US" sz="36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3600" dirty="0"/>
          </a:p>
        </p:txBody>
      </p:sp>
    </p:spTree>
    <p:extLst>
      <p:ext uri="{BB962C8B-B14F-4D97-AF65-F5344CB8AC3E}">
        <p14:creationId xmlns:p14="http://schemas.microsoft.com/office/powerpoint/2010/main" val="80110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80F047-34A6-4522-86AA-6237A783CA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0696" y="2511031"/>
            <a:ext cx="3297310" cy="1854737"/>
          </a:xfrm>
          <a:prstGeom prst="rect">
            <a:avLst/>
          </a:prstGeom>
          <a:ln>
            <a:noFill/>
          </a:ln>
          <a:effectLst>
            <a:outerShdw blurRad="292100" dist="139700" dir="2700000" algn="tl" rotWithShape="0">
              <a:srgbClr val="333333">
                <a:alpha val="65000"/>
              </a:srgbClr>
            </a:outerShdw>
          </a:effectLst>
        </p:spPr>
      </p:pic>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802178"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こんな調査もたくさんあります！</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住宅・家電・自動車・金融保険・日用品・食品・飲料・スキンケアなどに関係する</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rPr>
              <a:t>担当者さま必見です！お気軽にお声かけください。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3"/>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81D4DD5-288A-4956-921B-2A04E85B4F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7230" y="2501714"/>
            <a:ext cx="3297310" cy="1854737"/>
          </a:xfrm>
          <a:prstGeom prst="rect">
            <a:avLst/>
          </a:prstGeom>
          <a:ln>
            <a:no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F38BEDF7-80A3-47D0-99D4-B64D523108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7229" y="4476790"/>
            <a:ext cx="3297310" cy="1854737"/>
          </a:xfrm>
          <a:prstGeom prst="rect">
            <a:avLst/>
          </a:prstGeom>
          <a:ln>
            <a:noFill/>
          </a:ln>
          <a:effectLst>
            <a:outerShdw blurRad="292100" dist="139700" dir="2700000" algn="tl" rotWithShape="0">
              <a:srgbClr val="333333">
                <a:alpha val="65000"/>
              </a:srgbClr>
            </a:outerShdw>
          </a:effectLst>
        </p:spPr>
      </p:pic>
      <p:pic>
        <p:nvPicPr>
          <p:cNvPr id="13" name="図 12">
            <a:extLst>
              <a:ext uri="{FF2B5EF4-FFF2-40B4-BE49-F238E27FC236}">
                <a16:creationId xmlns:a16="http://schemas.microsoft.com/office/drawing/2014/main" id="{A7E04B58-5DCB-4CC5-8070-2E75AB3DF170}"/>
              </a:ext>
            </a:extLst>
          </p:cNvPr>
          <p:cNvPicPr>
            <a:picLocks noChangeAspect="1"/>
          </p:cNvPicPr>
          <p:nvPr/>
        </p:nvPicPr>
        <p:blipFill>
          <a:blip r:embed="rId6"/>
          <a:stretch>
            <a:fillRect/>
          </a:stretch>
        </p:blipFill>
        <p:spPr>
          <a:xfrm>
            <a:off x="4885343" y="4473779"/>
            <a:ext cx="3302663" cy="1857748"/>
          </a:xfrm>
          <a:prstGeom prst="rect">
            <a:avLst/>
          </a:prstGeom>
          <a:ln>
            <a:noFill/>
          </a:ln>
          <a:effectLst>
            <a:outerShdw blurRad="292100" dist="139700" dir="2700000" algn="tl" rotWithShape="0">
              <a:srgbClr val="333333">
                <a:alpha val="65000"/>
              </a:srgbClr>
            </a:outerShdw>
          </a:effectLst>
        </p:spPr>
      </p:pic>
      <p:pic>
        <p:nvPicPr>
          <p:cNvPr id="14" name="図 13">
            <a:extLst>
              <a:ext uri="{FF2B5EF4-FFF2-40B4-BE49-F238E27FC236}">
                <a16:creationId xmlns:a16="http://schemas.microsoft.com/office/drawing/2014/main" id="{2D08D772-5B93-4580-BA1A-6E8064BC57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9515" y="4473779"/>
            <a:ext cx="3302663" cy="1857748"/>
          </a:xfrm>
          <a:prstGeom prst="rect">
            <a:avLst/>
          </a:prstGeom>
          <a:ln>
            <a:noFill/>
          </a:ln>
          <a:effectLst>
            <a:outerShdw blurRad="292100" dist="139700" dir="2700000" algn="tl" rotWithShape="0">
              <a:srgbClr val="333333">
                <a:alpha val="65000"/>
              </a:srgbClr>
            </a:outerShdw>
          </a:effectLst>
        </p:spPr>
      </p:pic>
      <p:pic>
        <p:nvPicPr>
          <p:cNvPr id="12" name="図 11">
            <a:extLst>
              <a:ext uri="{FF2B5EF4-FFF2-40B4-BE49-F238E27FC236}">
                <a16:creationId xmlns:a16="http://schemas.microsoft.com/office/drawing/2014/main" id="{C7C85A9F-E474-4740-943A-72B373B73B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99515" y="2490037"/>
            <a:ext cx="3302663" cy="1857748"/>
          </a:xfrm>
          <a:prstGeom prst="rect">
            <a:avLst/>
          </a:prstGeom>
          <a:ln>
            <a:noFill/>
          </a:ln>
          <a:effectLst>
            <a:outerShdw blurRad="292100" dist="139700" dir="2700000" algn="tl" rotWithShape="0">
              <a:srgbClr val="333333">
                <a:alpha val="65000"/>
              </a:srgbClr>
            </a:outerShdw>
          </a:effectLst>
        </p:spPr>
      </p:pic>
      <p:sp>
        <p:nvSpPr>
          <p:cNvPr id="16" name="正方形/長方形 15">
            <a:extLst>
              <a:ext uri="{FF2B5EF4-FFF2-40B4-BE49-F238E27FC236}">
                <a16:creationId xmlns:a16="http://schemas.microsoft.com/office/drawing/2014/main" id="{8301D284-CB85-48CF-8633-822C71827425}"/>
              </a:ext>
            </a:extLst>
          </p:cNvPr>
          <p:cNvSpPr/>
          <p:nvPr/>
        </p:nvSpPr>
        <p:spPr>
          <a:xfrm>
            <a:off x="0" y="6211669"/>
            <a:ext cx="12192000" cy="646331"/>
          </a:xfrm>
          <a:prstGeom prst="rect">
            <a:avLst/>
          </a:prstGeom>
          <a:solidFill>
            <a:schemeClr val="accent4">
              <a:lumMod val="20000"/>
              <a:lumOff val="80000"/>
            </a:schemeClr>
          </a:solidFill>
        </p:spPr>
        <p:txBody>
          <a:bodyPr wrap="square">
            <a:spAutoFit/>
          </a:bodyPr>
          <a:lstStyle/>
          <a:p>
            <a:pPr algn="ctr"/>
            <a:r>
              <a:rPr lang="ja-JP" altLang="en-US" sz="3600" b="1" dirty="0">
                <a:solidFill>
                  <a:schemeClr val="accent6"/>
                </a:solidFill>
                <a:latin typeface="Meiryo UI" panose="020B0604030504040204" pitchFamily="50" charset="-128"/>
                <a:ea typeface="Meiryo UI" panose="020B0604030504040204" pitchFamily="50" charset="-128"/>
              </a:rPr>
              <a:t>お気軽にお声かけください</a:t>
            </a:r>
            <a:endParaRPr lang="ja-JP" altLang="en-US" sz="3600" dirty="0"/>
          </a:p>
        </p:txBody>
      </p:sp>
    </p:spTree>
    <p:extLst>
      <p:ext uri="{BB962C8B-B14F-4D97-AF65-F5344CB8AC3E}">
        <p14:creationId xmlns:p14="http://schemas.microsoft.com/office/powerpoint/2010/main" val="341082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4865324-B6E9-4189-92BC-9BC736219913}"/>
              </a:ext>
            </a:extLst>
          </p:cNvPr>
          <p:cNvSpPr/>
          <p:nvPr/>
        </p:nvSpPr>
        <p:spPr>
          <a:xfrm>
            <a:off x="389822" y="264485"/>
            <a:ext cx="11412356" cy="2585323"/>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こんなことに困ってませんか？</a:t>
            </a:r>
            <a:endParaRPr lang="en-US" altLang="ja-JP" sz="66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たまひよには各社の担当様の「気になる・役立つ情報や事例」がたくさんあります。</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お気軽にお声かけください。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 name="図 2">
            <a:extLst>
              <a:ext uri="{FF2B5EF4-FFF2-40B4-BE49-F238E27FC236}">
                <a16:creationId xmlns:a16="http://schemas.microsoft.com/office/drawing/2014/main" id="{F6DD44F4-2554-40C3-AD50-80FB649181F4}"/>
              </a:ext>
            </a:extLst>
          </p:cNvPr>
          <p:cNvPicPr>
            <a:picLocks noChangeAspect="1"/>
          </p:cNvPicPr>
          <p:nvPr/>
        </p:nvPicPr>
        <p:blipFill>
          <a:blip r:embed="rId2"/>
          <a:stretch>
            <a:fillRect/>
          </a:stretch>
        </p:blipFill>
        <p:spPr>
          <a:xfrm>
            <a:off x="0" y="1499515"/>
            <a:ext cx="1308389" cy="1110148"/>
          </a:xfrm>
          <a:prstGeom prst="rect">
            <a:avLst/>
          </a:prstGeom>
        </p:spPr>
      </p:pic>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70AC710-F817-49BB-91FB-6478D0696203}"/>
              </a:ext>
            </a:extLst>
          </p:cNvPr>
          <p:cNvSpPr/>
          <p:nvPr/>
        </p:nvSpPr>
        <p:spPr>
          <a:xfrm>
            <a:off x="1154545" y="2559253"/>
            <a:ext cx="11175999" cy="3970318"/>
          </a:xfrm>
          <a:prstGeom prst="rect">
            <a:avLst/>
          </a:prstGeom>
        </p:spPr>
        <p:txBody>
          <a:bodyPr wrap="square">
            <a:spAutoFit/>
          </a:bodyPr>
          <a:lstStyle/>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20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代の子育てママのインサイトや行動が知りたい </a:t>
            </a: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・マーケティングの見直しを模索している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・この業種や製品サービスについて知りたい</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・他社の事例が知りたい </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・新規顧客獲得・ファン化で困っている</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・次年度の施策に困っている　 例：春の新生活や夏施策どうしよう？</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・消費者調査は毎年しているが切り口がほとんど変わってない、大丈夫かな？</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a:p>
            <a:pPr algn="just"/>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・顧客の若返り施策をしたい 　例：</a:t>
            </a:r>
            <a:r>
              <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rPr>
              <a:t>50</a:t>
            </a: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代以上は強いけど若年層が弱い</a:t>
            </a:r>
          </a:p>
          <a:p>
            <a:pPr algn="just">
              <a:spcAft>
                <a:spcPts val="0"/>
              </a:spcAft>
            </a:pPr>
            <a:r>
              <a:rPr lang="ja-JP" altLang="en-US" sz="2800" b="1" dirty="0">
                <a:latin typeface="Meiryo UI" panose="020B0604030504040204" pitchFamily="50" charset="-128"/>
                <a:ea typeface="Meiryo UI" panose="020B0604030504040204" pitchFamily="50" charset="-128"/>
                <a:cs typeface="ＭＳ Ｐゴシック" panose="020B0600070205080204" pitchFamily="50" charset="-128"/>
              </a:rPr>
              <a:t>・すぐにでも子育てママ層にテストマーケがしたい </a:t>
            </a:r>
            <a:endParaRPr lang="en-US" altLang="ja-JP" sz="280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25865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64282F-5B4F-4613-A0C3-C9C76C62DB72}"/>
              </a:ext>
            </a:extLst>
          </p:cNvPr>
          <p:cNvSpPr/>
          <p:nvPr/>
        </p:nvSpPr>
        <p:spPr>
          <a:xfrm>
            <a:off x="1062181" y="2305615"/>
            <a:ext cx="10086110" cy="2862322"/>
          </a:xfrm>
          <a:prstGeom prst="rect">
            <a:avLst/>
          </a:prstGeom>
          <a:solidFill>
            <a:schemeClr val="accent2">
              <a:lumMod val="20000"/>
              <a:lumOff val="80000"/>
            </a:schemeClr>
          </a:solidFill>
        </p:spPr>
        <p:txBody>
          <a:bodyPr wrap="square">
            <a:spAutoFit/>
          </a:bodyPr>
          <a:lstStyle/>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株式会社ベネッセコーポレーション　</a:t>
            </a:r>
            <a:endParaRPr lang="ja-JP" altLang="ja-JP" sz="2800" kern="100" dirty="0">
              <a:latin typeface="游ゴシック" panose="020B0400000000000000" pitchFamily="50" charset="-128"/>
              <a:cs typeface="Times New Roman" panose="02020603050405020304" pitchFamily="18" charset="0"/>
            </a:endParaRPr>
          </a:p>
          <a:p>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たまひよメディア事業部　ビジネスプロデュース課</a:t>
            </a:r>
            <a:endParaRPr lang="ja-JP" altLang="ja-JP" sz="2800" kern="100" dirty="0">
              <a:latin typeface="游ゴシック" panose="020B0400000000000000" pitchFamily="50" charset="-128"/>
              <a:cs typeface="Times New Roman" panose="02020603050405020304" pitchFamily="18" charset="0"/>
            </a:endParaRPr>
          </a:p>
          <a:p>
            <a:pPr algn="just"/>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担当者：</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樽見（たるみ</a:t>
            </a:r>
            <a:r>
              <a:rPr lang="ja-JP" altLang="en-US"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）・大西・麻生（麻生）</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ja-JP" altLang="ja-JP" sz="2800" kern="100" dirty="0">
              <a:latin typeface="游ゴシック" panose="020B0400000000000000" pitchFamily="50" charset="-128"/>
              <a:cs typeface="Times New Roman" panose="02020603050405020304" pitchFamily="18" charset="0"/>
            </a:endParaRPr>
          </a:p>
          <a:p>
            <a:pPr algn="just"/>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直通電話：</a:t>
            </a:r>
            <a:r>
              <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080-6760-4554 </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endParaRPr lang="en-US"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endParaRPr>
          </a:p>
          <a:p>
            <a:pPr algn="just"/>
            <a:r>
              <a:rPr lang="en-US" altLang="ja-JP" sz="2400" b="1" kern="100" dirty="0">
                <a:solidFill>
                  <a:srgbClr val="000000"/>
                </a:solidFill>
                <a:latin typeface="Meiryo UI" panose="020B0604030504040204" pitchFamily="50" charset="-128"/>
                <a:cs typeface="Times New Roman" panose="02020603050405020304" pitchFamily="18" charset="0"/>
              </a:rPr>
              <a:t>e-mail</a:t>
            </a:r>
            <a:r>
              <a:rPr lang="ja-JP" altLang="ja-JP" sz="24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en-US" altLang="ja-JP" sz="2400"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2"/>
              </a:rPr>
              <a:t>yoshitaru@mail.benesse.co.jp</a:t>
            </a:r>
            <a:endParaRPr lang="ja-JP" altLang="ja-JP" sz="2800" kern="100" dirty="0">
              <a:latin typeface="游ゴシック" panose="020B0400000000000000" pitchFamily="50" charset="-128"/>
              <a:cs typeface="Times New Roman" panose="02020603050405020304" pitchFamily="18" charset="0"/>
            </a:endParaRPr>
          </a:p>
          <a:p>
            <a:pPr algn="just"/>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163-0415</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東京都新宿区西新宿</a:t>
            </a:r>
            <a:r>
              <a:rPr lang="en-US"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2-1-1</a:t>
            </a:r>
            <a:r>
              <a:rPr lang="ja-JP" altLang="ja-JP" b="1" kern="100" dirty="0">
                <a:effectLst/>
                <a:latin typeface="游ゴシック" panose="020B0400000000000000" pitchFamily="50" charset="-128"/>
                <a:ea typeface="Meiryo UI" panose="020B0604030504040204" pitchFamily="50" charset="-128"/>
                <a:cs typeface="Times New Roman" panose="02020603050405020304" pitchFamily="18" charset="0"/>
              </a:rPr>
              <a:t>　新宿三井ビル</a:t>
            </a:r>
            <a:endParaRPr lang="ja-JP" altLang="ja-JP" kern="100" dirty="0">
              <a:latin typeface="游ゴシック" panose="020B0400000000000000" pitchFamily="50" charset="-128"/>
              <a:cs typeface="Times New Roman" panose="02020603050405020304" pitchFamily="18" charset="0"/>
            </a:endParaRPr>
          </a:p>
          <a:p>
            <a:r>
              <a:rPr lang="ja-JP"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★広告に関するお問合せ</a:t>
            </a:r>
            <a:r>
              <a:rPr lang="en-US" altLang="ja-JP" sz="16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a:t>
            </a:r>
            <a:r>
              <a:rPr lang="ja-JP" altLang="ja-JP" sz="1200" b="1" kern="100" dirty="0">
                <a:solidFill>
                  <a:srgbClr val="000000"/>
                </a:solidFill>
                <a:latin typeface="游ゴシック" panose="020B0400000000000000" pitchFamily="50" charset="-128"/>
                <a:ea typeface="Meiryo UI" panose="020B0604030504040204" pitchFamily="50" charset="-128"/>
                <a:cs typeface="Times New Roman" panose="02020603050405020304" pitchFamily="18" charset="0"/>
              </a:rPr>
              <a:t>　</a:t>
            </a:r>
            <a:r>
              <a:rPr lang="en-US" altLang="ja-JP" b="1" u="sng" kern="100" dirty="0">
                <a:solidFill>
                  <a:srgbClr val="0000FF"/>
                </a:solidFill>
                <a:latin typeface="游ゴシック" panose="020B0400000000000000" pitchFamily="50" charset="-128"/>
                <a:ea typeface="Meiryo UI" panose="020B0604030504040204" pitchFamily="50" charset="-128"/>
                <a:cs typeface="Times New Roman" panose="02020603050405020304" pitchFamily="18" charset="0"/>
                <a:hlinkClick r:id="rId3"/>
              </a:rPr>
              <a:t>http://www.benesse.co.jp/ad/</a:t>
            </a:r>
            <a:endParaRPr lang="ja-JP" altLang="ja-JP" sz="2800" kern="100" dirty="0">
              <a:latin typeface="游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F5A1187-8DD5-4E4C-8FD9-C917A3A943B3}"/>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4D760EE-7A8D-49E5-B88D-1A0711E6CC90}"/>
              </a:ext>
            </a:extLst>
          </p:cNvPr>
          <p:cNvSpPr/>
          <p:nvPr/>
        </p:nvSpPr>
        <p:spPr>
          <a:xfrm>
            <a:off x="389822" y="264485"/>
            <a:ext cx="11412356" cy="1107996"/>
          </a:xfrm>
          <a:prstGeom prst="rect">
            <a:avLst/>
          </a:prstGeom>
        </p:spPr>
        <p:txBody>
          <a:bodyPr wrap="square">
            <a:spAutoFit/>
          </a:bodyPr>
          <a:lstStyle/>
          <a:p>
            <a:pPr algn="just">
              <a:spcAft>
                <a:spcPts val="0"/>
              </a:spcAft>
            </a:pPr>
            <a:r>
              <a:rPr lang="ja-JP" altLang="en-US" sz="6600" b="1" dirty="0">
                <a:latin typeface="Meiryo UI" panose="020B0604030504040204" pitchFamily="50" charset="-128"/>
                <a:ea typeface="Meiryo UI" panose="020B0604030504040204" pitchFamily="50" charset="-128"/>
                <a:cs typeface="ＭＳ Ｐゴシック" panose="020B0600070205080204" pitchFamily="50" charset="-128"/>
              </a:rPr>
              <a:t>お気軽にお問合せください！</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0826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997F61D-41A2-4672-87FE-003A99A8C023}"/>
              </a:ext>
            </a:extLst>
          </p:cNvPr>
          <p:cNvSpPr/>
          <p:nvPr/>
        </p:nvSpPr>
        <p:spPr>
          <a:xfrm>
            <a:off x="517571" y="720337"/>
            <a:ext cx="10956397" cy="5632311"/>
          </a:xfrm>
          <a:prstGeom prst="rect">
            <a:avLst/>
          </a:prstGeom>
        </p:spPr>
        <p:txBody>
          <a:bodyPr wrap="square">
            <a:spAutoFit/>
          </a:bodyPr>
          <a:lstStyle/>
          <a:p>
            <a:r>
              <a:rPr lang="ja-JP" altLang="en-US" sz="3600" b="1" dirty="0">
                <a:latin typeface="Meiryo UI" panose="020B0604030504040204" pitchFamily="50" charset="-128"/>
                <a:ea typeface="Meiryo UI" panose="020B0604030504040204" pitchFamily="50" charset="-128"/>
              </a:rPr>
              <a:t>コロナ禍が少し落ち着きつつある今</a:t>
            </a:r>
            <a:endParaRPr lang="en-US" altLang="ja-JP" sz="3600" b="1" dirty="0">
              <a:latin typeface="Meiryo UI" panose="020B0604030504040204" pitchFamily="50" charset="-128"/>
              <a:ea typeface="Meiryo UI" panose="020B0604030504040204" pitchFamily="50" charset="-128"/>
            </a:endParaRPr>
          </a:p>
          <a:p>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latin typeface="Meiryo UI" panose="020B0604030504040204" pitchFamily="50" charset="-128"/>
                <a:ea typeface="Meiryo UI" panose="020B0604030504040204" pitchFamily="50" charset="-128"/>
              </a:rPr>
              <a:t>ママが何を考えているか</a:t>
            </a:r>
            <a:r>
              <a:rPr lang="ja-JP" altLang="en-US" sz="3600" b="1" dirty="0">
                <a:solidFill>
                  <a:schemeClr val="accent2"/>
                </a:solidFill>
                <a:latin typeface="Meiryo UI" panose="020B0604030504040204" pitchFamily="50" charset="-128"/>
                <a:ea typeface="Meiryo UI" panose="020B0604030504040204" pitchFamily="50" charset="-128"/>
              </a:rPr>
              <a:t>微妙にわからなくなって</a:t>
            </a:r>
            <a:r>
              <a:rPr lang="ja-JP" altLang="en-US" sz="3600" b="1" dirty="0">
                <a:latin typeface="Meiryo UI" panose="020B0604030504040204" pitchFamily="50" charset="-128"/>
                <a:ea typeface="Meiryo UI" panose="020B0604030504040204" pitchFamily="50" charset="-128"/>
              </a:rPr>
              <a:t>いる</a:t>
            </a:r>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latin typeface="Meiryo UI" panose="020B0604030504040204" pitchFamily="50" charset="-128"/>
                <a:ea typeface="Meiryo UI" panose="020B0604030504040204" pitchFamily="50" charset="-128"/>
              </a:rPr>
              <a:t>顧客の</a:t>
            </a:r>
            <a:r>
              <a:rPr lang="ja-JP" altLang="en-US" sz="3600" b="1" dirty="0">
                <a:solidFill>
                  <a:schemeClr val="accent2"/>
                </a:solidFill>
                <a:latin typeface="Meiryo UI" panose="020B0604030504040204" pitchFamily="50" charset="-128"/>
                <a:ea typeface="Meiryo UI" panose="020B0604030504040204" pitchFamily="50" charset="-128"/>
              </a:rPr>
              <a:t>声をきく機会が減って</a:t>
            </a:r>
            <a:r>
              <a:rPr lang="ja-JP" altLang="en-US" sz="3600" b="1" dirty="0">
                <a:latin typeface="Meiryo UI" panose="020B0604030504040204" pitchFamily="50" charset="-128"/>
                <a:ea typeface="Meiryo UI" panose="020B0604030504040204" pitchFamily="50" charset="-128"/>
              </a:rPr>
              <a:t>いる</a:t>
            </a:r>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latin typeface="Meiryo UI" panose="020B0604030504040204" pitchFamily="50" charset="-128"/>
                <a:ea typeface="Meiryo UI" panose="020B0604030504040204" pitchFamily="50" charset="-128"/>
              </a:rPr>
              <a:t>顧客の</a:t>
            </a:r>
            <a:r>
              <a:rPr lang="ja-JP" altLang="en-US" sz="3600" b="1" dirty="0">
                <a:solidFill>
                  <a:schemeClr val="accent2"/>
                </a:solidFill>
                <a:latin typeface="Meiryo UI" panose="020B0604030504040204" pitchFamily="50" charset="-128"/>
                <a:ea typeface="Meiryo UI" panose="020B0604030504040204" pitchFamily="50" charset="-128"/>
              </a:rPr>
              <a:t>体験の場の提供が機会が減って</a:t>
            </a:r>
            <a:r>
              <a:rPr lang="ja-JP" altLang="en-US" sz="3600" b="1" dirty="0">
                <a:latin typeface="Meiryo UI" panose="020B0604030504040204" pitchFamily="50" charset="-128"/>
                <a:ea typeface="Meiryo UI" panose="020B0604030504040204" pitchFamily="50" charset="-128"/>
              </a:rPr>
              <a:t>いる</a:t>
            </a:r>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latin typeface="Meiryo UI" panose="020B0604030504040204" pitchFamily="50" charset="-128"/>
                <a:ea typeface="Meiryo UI" panose="020B0604030504040204" pitchFamily="50" charset="-128"/>
              </a:rPr>
              <a:t>あらためて調査しようと思ってる</a:t>
            </a:r>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solidFill>
                  <a:schemeClr val="accent2"/>
                </a:solidFill>
                <a:latin typeface="Meiryo UI" panose="020B0604030504040204" pitchFamily="50" charset="-128"/>
                <a:ea typeface="Meiryo UI" panose="020B0604030504040204" pitchFamily="50" charset="-128"/>
              </a:rPr>
              <a:t>新製品が計画通り売れない</a:t>
            </a:r>
            <a:endParaRPr lang="en-US" altLang="ja-JP" sz="3600" b="1" dirty="0">
              <a:solidFill>
                <a:schemeClr val="accent2"/>
              </a:solidFill>
              <a:latin typeface="Meiryo UI" panose="020B0604030504040204" pitchFamily="50" charset="-128"/>
              <a:ea typeface="Meiryo UI" panose="020B0604030504040204" pitchFamily="50" charset="-128"/>
            </a:endParaRPr>
          </a:p>
          <a:p>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latin typeface="Meiryo UI" panose="020B0604030504040204" pitchFamily="50" charset="-128"/>
                <a:ea typeface="Meiryo UI" panose="020B0604030504040204" pitchFamily="50" charset="-128"/>
              </a:rPr>
              <a:t>流通との関係性が</a:t>
            </a:r>
            <a:r>
              <a:rPr lang="ja-JP" altLang="en-US" sz="3600" b="1" dirty="0">
                <a:solidFill>
                  <a:schemeClr val="accent2"/>
                </a:solidFill>
                <a:latin typeface="Meiryo UI" panose="020B0604030504040204" pitchFamily="50" charset="-128"/>
                <a:ea typeface="Meiryo UI" panose="020B0604030504040204" pitchFamily="50" charset="-128"/>
              </a:rPr>
              <a:t>ちょっと不安定</a:t>
            </a:r>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solidFill>
                  <a:schemeClr val="accent2"/>
                </a:solidFill>
                <a:latin typeface="Meiryo UI" panose="020B0604030504040204" pitchFamily="50" charset="-128"/>
                <a:ea typeface="Meiryo UI" panose="020B0604030504040204" pitchFamily="50" charset="-128"/>
              </a:rPr>
              <a:t>売場取りがより困難に</a:t>
            </a:r>
            <a:r>
              <a:rPr lang="ja-JP" altLang="en-US" sz="3600" b="1" dirty="0">
                <a:latin typeface="Meiryo UI" panose="020B0604030504040204" pitchFamily="50" charset="-128"/>
                <a:ea typeface="Meiryo UI" panose="020B0604030504040204" pitchFamily="50" charset="-128"/>
              </a:rPr>
              <a:t>、</a:t>
            </a:r>
            <a:r>
              <a:rPr lang="ja-JP" altLang="en-US" sz="3600" b="1" dirty="0">
                <a:solidFill>
                  <a:schemeClr val="accent2"/>
                </a:solidFill>
                <a:latin typeface="Meiryo UI" panose="020B0604030504040204" pitchFamily="50" charset="-128"/>
                <a:ea typeface="Meiryo UI" panose="020B0604030504040204" pitchFamily="50" charset="-128"/>
              </a:rPr>
              <a:t>売上にも影響</a:t>
            </a:r>
            <a:r>
              <a:rPr lang="ja-JP" altLang="en-US" sz="3600" b="1" dirty="0">
                <a:latin typeface="Meiryo UI" panose="020B0604030504040204" pitchFamily="50" charset="-128"/>
                <a:ea typeface="Meiryo UI" panose="020B0604030504040204" pitchFamily="50" charset="-128"/>
              </a:rPr>
              <a:t>が</a:t>
            </a:r>
            <a:br>
              <a:rPr lang="en-US" altLang="ja-JP" sz="3600" b="1" dirty="0">
                <a:latin typeface="Meiryo UI" panose="020B0604030504040204" pitchFamily="50" charset="-128"/>
                <a:ea typeface="Meiryo UI" panose="020B0604030504040204" pitchFamily="50" charset="-128"/>
              </a:rPr>
            </a:br>
            <a:r>
              <a:rPr lang="en-US" altLang="ja-JP" sz="3600" b="1" dirty="0">
                <a:latin typeface="Meiryo UI" panose="020B0604030504040204" pitchFamily="50" charset="-128"/>
                <a:ea typeface="Meiryo UI" panose="020B0604030504040204" pitchFamily="50" charset="-128"/>
                <a:sym typeface="Wingdings" panose="05000000000000000000" pitchFamily="2" charset="2"/>
              </a:rPr>
              <a:t> </a:t>
            </a:r>
            <a:r>
              <a:rPr lang="ja-JP" altLang="en-US" sz="3600" b="1" dirty="0">
                <a:solidFill>
                  <a:schemeClr val="accent2"/>
                </a:solidFill>
                <a:latin typeface="Meiryo UI" panose="020B0604030504040204" pitchFamily="50" charset="-128"/>
                <a:ea typeface="Meiryo UI" panose="020B0604030504040204" pitchFamily="50" charset="-128"/>
              </a:rPr>
              <a:t>次年度のプラン</a:t>
            </a:r>
            <a:r>
              <a:rPr lang="ja-JP" altLang="en-US" sz="3600" b="1" dirty="0">
                <a:latin typeface="Meiryo UI" panose="020B0604030504040204" pitchFamily="50" charset="-128"/>
                <a:ea typeface="Meiryo UI" panose="020B0604030504040204" pitchFamily="50" charset="-128"/>
              </a:rPr>
              <a:t>はベストなのか</a:t>
            </a:r>
            <a:r>
              <a:rPr lang="ja-JP" altLang="en-US" sz="3600" b="1" dirty="0">
                <a:solidFill>
                  <a:schemeClr val="accent2"/>
                </a:solidFill>
                <a:latin typeface="Meiryo UI" panose="020B0604030504040204" pitchFamily="50" charset="-128"/>
                <a:ea typeface="Meiryo UI" panose="020B0604030504040204" pitchFamily="50" charset="-128"/>
              </a:rPr>
              <a:t>不安、確証が欲しい</a:t>
            </a:r>
            <a:endParaRPr lang="ja-JP" altLang="en-US" sz="3600" dirty="0">
              <a:solidFill>
                <a:schemeClr val="accent2"/>
              </a:solidFill>
            </a:endParaRPr>
          </a:p>
        </p:txBody>
      </p:sp>
      <p:sp>
        <p:nvSpPr>
          <p:cNvPr id="5" name="正方形/長方形 4">
            <a:extLst>
              <a:ext uri="{FF2B5EF4-FFF2-40B4-BE49-F238E27FC236}">
                <a16:creationId xmlns:a16="http://schemas.microsoft.com/office/drawing/2014/main" id="{F7128D0A-D00E-40FD-924E-207EBBF3D315}"/>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チェックが２つ以上ある方は、次のスライドへ進んでください！</a:t>
            </a:r>
          </a:p>
        </p:txBody>
      </p:sp>
    </p:spTree>
    <p:extLst>
      <p:ext uri="{BB962C8B-B14F-4D97-AF65-F5344CB8AC3E}">
        <p14:creationId xmlns:p14="http://schemas.microsoft.com/office/powerpoint/2010/main" val="421159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56915A7-8FAE-44AA-9FFF-37E98AEF7F5E}"/>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156966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コロナ禍で妊娠・出産・産後が不安で大変だった　約</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9</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出産時も夫の立ち合いができなかった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5</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この</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2</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年のママは孤独と戦い乗り越えた</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1" name="Diagramm19">
            <a:extLst>
              <a:ext uri="{FF2B5EF4-FFF2-40B4-BE49-F238E27FC236}">
                <a16:creationId xmlns:a16="http://schemas.microsoft.com/office/drawing/2014/main" id="{00000000-0008-0000-0400-000015000000}"/>
              </a:ext>
            </a:extLst>
          </p:cNvPr>
          <p:cNvGraphicFramePr>
            <a:graphicFrameLocks/>
          </p:cNvGraphicFramePr>
          <p:nvPr>
            <p:extLst>
              <p:ext uri="{D42A27DB-BD31-4B8C-83A1-F6EECF244321}">
                <p14:modId xmlns:p14="http://schemas.microsoft.com/office/powerpoint/2010/main" val="907115551"/>
              </p:ext>
            </p:extLst>
          </p:nvPr>
        </p:nvGraphicFramePr>
        <p:xfrm>
          <a:off x="358245" y="1921813"/>
          <a:ext cx="5440512"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23">
            <a:extLst>
              <a:ext uri="{FF2B5EF4-FFF2-40B4-BE49-F238E27FC236}">
                <a16:creationId xmlns:a16="http://schemas.microsoft.com/office/drawing/2014/main" id="{00000000-0008-0000-0400-000019000000}"/>
              </a:ext>
            </a:extLst>
          </p:cNvPr>
          <p:cNvGraphicFramePr>
            <a:graphicFrameLocks/>
          </p:cNvGraphicFramePr>
          <p:nvPr>
            <p:extLst>
              <p:ext uri="{D42A27DB-BD31-4B8C-83A1-F6EECF244321}">
                <p14:modId xmlns:p14="http://schemas.microsoft.com/office/powerpoint/2010/main" val="596846768"/>
              </p:ext>
            </p:extLst>
          </p:nvPr>
        </p:nvGraphicFramePr>
        <p:xfrm>
          <a:off x="6350000" y="1921813"/>
          <a:ext cx="5483755" cy="4548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807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156966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コロナ禍を経て家族への思いは？</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家族や両親との時間を大切に思う　約</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8</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9</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　⇒おうち時間商品はチャンス</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夫や子どもとの時間が増えた</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～約</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7</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0" name="Diagramm18">
            <a:extLst>
              <a:ext uri="{FF2B5EF4-FFF2-40B4-BE49-F238E27FC236}">
                <a16:creationId xmlns:a16="http://schemas.microsoft.com/office/drawing/2014/main" id="{00000000-0008-0000-0400-000014000000}"/>
              </a:ext>
            </a:extLst>
          </p:cNvPr>
          <p:cNvGraphicFramePr>
            <a:graphicFrameLocks/>
          </p:cNvGraphicFramePr>
          <p:nvPr>
            <p:extLst>
              <p:ext uri="{D42A27DB-BD31-4B8C-83A1-F6EECF244321}">
                <p14:modId xmlns:p14="http://schemas.microsoft.com/office/powerpoint/2010/main" val="170486881"/>
              </p:ext>
            </p:extLst>
          </p:nvPr>
        </p:nvGraphicFramePr>
        <p:xfrm>
          <a:off x="341643" y="2076138"/>
          <a:ext cx="11505363" cy="4403048"/>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a:extLst>
              <a:ext uri="{FF2B5EF4-FFF2-40B4-BE49-F238E27FC236}">
                <a16:creationId xmlns:a16="http://schemas.microsoft.com/office/drawing/2014/main" id="{73ECF389-0C7D-4CE9-B585-8F035F004ACF}"/>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94035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0" name="Diagramm18">
            <a:extLst>
              <a:ext uri="{FF2B5EF4-FFF2-40B4-BE49-F238E27FC236}">
                <a16:creationId xmlns:a16="http://schemas.microsoft.com/office/drawing/2014/main" id="{00000000-0008-0000-0400-000014000000}"/>
              </a:ext>
            </a:extLst>
          </p:cNvPr>
          <p:cNvGraphicFramePr>
            <a:graphicFrameLocks/>
          </p:cNvGraphicFramePr>
          <p:nvPr>
            <p:extLst>
              <p:ext uri="{D42A27DB-BD31-4B8C-83A1-F6EECF244321}">
                <p14:modId xmlns:p14="http://schemas.microsoft.com/office/powerpoint/2010/main" val="3786362740"/>
              </p:ext>
            </p:extLst>
          </p:nvPr>
        </p:nvGraphicFramePr>
        <p:xfrm>
          <a:off x="341643" y="2076138"/>
          <a:ext cx="11505363" cy="4403048"/>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a:extLst>
              <a:ext uri="{FF2B5EF4-FFF2-40B4-BE49-F238E27FC236}">
                <a16:creationId xmlns:a16="http://schemas.microsoft.com/office/drawing/2014/main" id="{D9759A49-DE1A-49B0-B08D-79D9C9BF5AAF}"/>
              </a:ext>
            </a:extLst>
          </p:cNvPr>
          <p:cNvSpPr/>
          <p:nvPr/>
        </p:nvSpPr>
        <p:spPr>
          <a:xfrm>
            <a:off x="1970696" y="672386"/>
            <a:ext cx="10221304" cy="1569660"/>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コロナ禍を経て</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家事の効率化をしたい　約</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8</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⇒ラクになる・時短ができるビジネスチャンス</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家計の見直し（節約）・副業が</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8</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自身の健康やメンテナンスへの意識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7</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割超⇒ヘルスケア商品はチャンス</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 name="正方形/長方形 10">
            <a:extLst>
              <a:ext uri="{FF2B5EF4-FFF2-40B4-BE49-F238E27FC236}">
                <a16:creationId xmlns:a16="http://schemas.microsoft.com/office/drawing/2014/main" id="{D9735FB1-C06F-49B4-B445-9010439415D7}"/>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89076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D9759A49-DE1A-49B0-B08D-79D9C9BF5AAF}"/>
              </a:ext>
            </a:extLst>
          </p:cNvPr>
          <p:cNvSpPr/>
          <p:nvPr/>
        </p:nvSpPr>
        <p:spPr>
          <a:xfrm>
            <a:off x="1967345" y="656788"/>
            <a:ext cx="9968821"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コロナ禍を経て</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社会や人とのつながりが大切に思うようになった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6</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⇒外に出たくて仕方ない。次年度はたまひよのリアルイベントも検討中</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1" name="Diagramm18">
            <a:extLst>
              <a:ext uri="{FF2B5EF4-FFF2-40B4-BE49-F238E27FC236}">
                <a16:creationId xmlns:a16="http://schemas.microsoft.com/office/drawing/2014/main" id="{5557EF94-69A1-4E69-81E3-F2DE1D7AAAEB}"/>
              </a:ext>
            </a:extLst>
          </p:cNvPr>
          <p:cNvGraphicFramePr>
            <a:graphicFrameLocks/>
          </p:cNvGraphicFramePr>
          <p:nvPr>
            <p:extLst>
              <p:ext uri="{D42A27DB-BD31-4B8C-83A1-F6EECF244321}">
                <p14:modId xmlns:p14="http://schemas.microsoft.com/office/powerpoint/2010/main" val="2707759194"/>
              </p:ext>
            </p:extLst>
          </p:nvPr>
        </p:nvGraphicFramePr>
        <p:xfrm>
          <a:off x="362819" y="2028198"/>
          <a:ext cx="11505363" cy="4403048"/>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a:extLst>
              <a:ext uri="{FF2B5EF4-FFF2-40B4-BE49-F238E27FC236}">
                <a16:creationId xmlns:a16="http://schemas.microsoft.com/office/drawing/2014/main" id="{BFD48518-CFC0-4A6A-BE62-F1292E4544CC}"/>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04566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1" name="Diagramm39">
            <a:extLst>
              <a:ext uri="{FF2B5EF4-FFF2-40B4-BE49-F238E27FC236}">
                <a16:creationId xmlns:a16="http://schemas.microsoft.com/office/drawing/2014/main" id="{00000000-0008-0000-0400-000029000000}"/>
              </a:ext>
            </a:extLst>
          </p:cNvPr>
          <p:cNvGraphicFramePr>
            <a:graphicFrameLocks/>
          </p:cNvGraphicFramePr>
          <p:nvPr>
            <p:extLst>
              <p:ext uri="{D42A27DB-BD31-4B8C-83A1-F6EECF244321}">
                <p14:modId xmlns:p14="http://schemas.microsoft.com/office/powerpoint/2010/main" val="3548355576"/>
              </p:ext>
            </p:extLst>
          </p:nvPr>
        </p:nvGraphicFramePr>
        <p:xfrm>
          <a:off x="335928" y="2006283"/>
          <a:ext cx="11600238" cy="4389206"/>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a:extLst>
              <a:ext uri="{FF2B5EF4-FFF2-40B4-BE49-F238E27FC236}">
                <a16:creationId xmlns:a16="http://schemas.microsoft.com/office/drawing/2014/main" id="{24FB6151-531C-4883-8957-D7C8DEF04A03}"/>
              </a:ext>
            </a:extLst>
          </p:cNvPr>
          <p:cNvSpPr/>
          <p:nvPr/>
        </p:nvSpPr>
        <p:spPr>
          <a:xfrm>
            <a:off x="847195" y="1896200"/>
            <a:ext cx="11344805" cy="338554"/>
          </a:xfrm>
          <a:prstGeom prst="rect">
            <a:avLst/>
          </a:prstGeom>
        </p:spPr>
        <p:txBody>
          <a:bodyPr wrap="square">
            <a:spAutoFit/>
          </a:bodyPr>
          <a:lstStyle/>
          <a:p>
            <a:pPr>
              <a:defRPr sz="1800" b="1" i="0" u="none" strike="noStrike" kern="1200" baseline="0">
                <a:solidFill>
                  <a:prstClr val="black"/>
                </a:solidFill>
                <a:latin typeface="Meiryo UI" panose="020B0604030504040204" pitchFamily="50" charset="-128"/>
                <a:ea typeface="Meiryo UI" panose="020B0604030504040204" pitchFamily="50" charset="-128"/>
                <a:cs typeface="+mn-cs"/>
              </a:defRPr>
            </a:pPr>
            <a:r>
              <a:rPr lang="ja-JP" altLang="ja-JP" sz="1600" dirty="0">
                <a:solidFill>
                  <a:schemeClr val="bg1">
                    <a:lumMod val="65000"/>
                  </a:schemeClr>
                </a:solidFill>
              </a:rPr>
              <a:t>あなたが子育てをするにあたって力になってくれる、頼りにしている「チームの一員」だと思う人はだれですか？</a:t>
            </a:r>
            <a:r>
              <a:rPr lang="en-US" altLang="ja-JP" sz="1600" dirty="0">
                <a:solidFill>
                  <a:schemeClr val="bg1">
                    <a:lumMod val="65000"/>
                  </a:schemeClr>
                </a:solidFill>
              </a:rPr>
              <a:t>※3</a:t>
            </a:r>
            <a:r>
              <a:rPr lang="ja-JP" altLang="ja-JP" sz="1600" dirty="0">
                <a:solidFill>
                  <a:schemeClr val="bg1">
                    <a:lumMod val="65000"/>
                  </a:schemeClr>
                </a:solidFill>
              </a:rPr>
              <a:t>つまで</a:t>
            </a:r>
            <a:endParaRPr lang="en-US" altLang="ja-JP" sz="1600" dirty="0">
              <a:solidFill>
                <a:schemeClr val="bg1">
                  <a:lumMod val="65000"/>
                </a:schemeClr>
              </a:solidFill>
            </a:endParaRPr>
          </a:p>
        </p:txBody>
      </p:sp>
      <p:sp>
        <p:nvSpPr>
          <p:cNvPr id="13" name="正方形/長方形 12">
            <a:extLst>
              <a:ext uri="{FF2B5EF4-FFF2-40B4-BE49-F238E27FC236}">
                <a16:creationId xmlns:a16="http://schemas.microsoft.com/office/drawing/2014/main" id="{7D007AFA-5F66-40E5-A9DA-E49CBAD7CB7F}"/>
              </a:ext>
            </a:extLst>
          </p:cNvPr>
          <p:cNvSpPr/>
          <p:nvPr/>
        </p:nvSpPr>
        <p:spPr>
          <a:xfrm>
            <a:off x="1967345" y="656788"/>
            <a:ext cx="9968821"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コロナ禍でサポートをしてくれた人は</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夫</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9</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実母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	7</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0" name="正方形/長方形 9">
            <a:extLst>
              <a:ext uri="{FF2B5EF4-FFF2-40B4-BE49-F238E27FC236}">
                <a16:creationId xmlns:a16="http://schemas.microsoft.com/office/drawing/2014/main" id="{1F521D14-9C47-4C2C-9290-31C5698A0DF2}"/>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48262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2" name="Diagramm40">
            <a:extLst>
              <a:ext uri="{FF2B5EF4-FFF2-40B4-BE49-F238E27FC236}">
                <a16:creationId xmlns:a16="http://schemas.microsoft.com/office/drawing/2014/main" id="{00000000-0008-0000-0400-00002A000000}"/>
              </a:ext>
            </a:extLst>
          </p:cNvPr>
          <p:cNvGraphicFramePr>
            <a:graphicFrameLocks/>
          </p:cNvGraphicFramePr>
          <p:nvPr>
            <p:extLst>
              <p:ext uri="{D42A27DB-BD31-4B8C-83A1-F6EECF244321}">
                <p14:modId xmlns:p14="http://schemas.microsoft.com/office/powerpoint/2010/main" val="1327607911"/>
              </p:ext>
            </p:extLst>
          </p:nvPr>
        </p:nvGraphicFramePr>
        <p:xfrm>
          <a:off x="335928" y="1931700"/>
          <a:ext cx="12332322" cy="4533632"/>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a:extLst>
              <a:ext uri="{FF2B5EF4-FFF2-40B4-BE49-F238E27FC236}">
                <a16:creationId xmlns:a16="http://schemas.microsoft.com/office/drawing/2014/main" id="{A2101353-D1D3-4F7B-9A6C-375F7699C8EB}"/>
              </a:ext>
            </a:extLst>
          </p:cNvPr>
          <p:cNvSpPr/>
          <p:nvPr/>
        </p:nvSpPr>
        <p:spPr>
          <a:xfrm>
            <a:off x="1967345" y="656788"/>
            <a:ext cx="9968821"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コロナ禍でサポートをしてくれたモノ・グッズは</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「抱っこひもやベビーカーなどお出かけグッズ」「車」「スマホ」</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おうち時間で頼りになった「テレビ」「食洗機」「全自動洗濯機」⇒ビジネスチャンス</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0" name="正方形/長方形 9">
            <a:extLst>
              <a:ext uri="{FF2B5EF4-FFF2-40B4-BE49-F238E27FC236}">
                <a16:creationId xmlns:a16="http://schemas.microsoft.com/office/drawing/2014/main" id="{7CD633BC-3F88-4DF9-B3B0-61B71EE0B9C4}"/>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382749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FDF281-56F4-4F1F-AB27-963001DB9997}"/>
              </a:ext>
            </a:extLst>
          </p:cNvPr>
          <p:cNvSpPr/>
          <p:nvPr/>
        </p:nvSpPr>
        <p:spPr>
          <a:xfrm>
            <a:off x="0" y="6483927"/>
            <a:ext cx="12192000" cy="369332"/>
          </a:xfrm>
          <a:prstGeom prst="rect">
            <a:avLst/>
          </a:prstGeom>
          <a:solidFill>
            <a:schemeClr val="accent2">
              <a:lumMod val="75000"/>
            </a:schemeClr>
          </a:solidFill>
        </p:spPr>
        <p:txBody>
          <a:bodyPr wrap="square">
            <a:spAutoFit/>
          </a:bodyPr>
          <a:lstStyle/>
          <a:p>
            <a:pPr lvl="0" algn="ctr">
              <a:spcBef>
                <a:spcPct val="0"/>
              </a:spcBef>
              <a:defRPr/>
            </a:pPr>
            <a:endParaRPr lang="en-US" altLang="ja-JP" b="1" dirty="0">
              <a:solidFill>
                <a:schemeClr val="bg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E3C5B90-4C55-4FF8-81B2-A446072618D0}"/>
              </a:ext>
            </a:extLst>
          </p:cNvPr>
          <p:cNvPicPr>
            <a:picLocks noChangeAspect="1"/>
          </p:cNvPicPr>
          <p:nvPr/>
        </p:nvPicPr>
        <p:blipFill>
          <a:blip r:embed="rId2"/>
          <a:stretch>
            <a:fillRect/>
          </a:stretch>
        </p:blipFill>
        <p:spPr>
          <a:xfrm>
            <a:off x="492701" y="672386"/>
            <a:ext cx="1308389" cy="1110148"/>
          </a:xfrm>
          <a:prstGeom prst="rect">
            <a:avLst/>
          </a:prstGeom>
        </p:spPr>
      </p:pic>
      <p:sp>
        <p:nvSpPr>
          <p:cNvPr id="8" name="字幕 2">
            <a:extLst>
              <a:ext uri="{FF2B5EF4-FFF2-40B4-BE49-F238E27FC236}">
                <a16:creationId xmlns:a16="http://schemas.microsoft.com/office/drawing/2014/main" id="{1DB170C8-A82C-4E75-BDC1-DA79AFD9EC46}"/>
              </a:ext>
            </a:extLst>
          </p:cNvPr>
          <p:cNvSpPr txBox="1">
            <a:spLocks/>
          </p:cNvSpPr>
          <p:nvPr/>
        </p:nvSpPr>
        <p:spPr>
          <a:xfrm>
            <a:off x="5056909" y="6470072"/>
            <a:ext cx="7135091" cy="38792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anose="020B0604020202020204" pitchFamily="34" charset="0"/>
              <a:buNone/>
              <a:defRPr kumimoji="1" sz="1600" kern="120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12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11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105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lvl="0"/>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＜ベネッセ調査より＞</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2021</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10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月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300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40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代　</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0-6</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才　</a:t>
            </a:r>
            <a:r>
              <a:rPr lang="en-US" altLang="ja-JP" sz="1400" dirty="0">
                <a:solidFill>
                  <a:schemeClr val="tx1"/>
                </a:solidFill>
                <a:latin typeface="Meiryo UI"/>
                <a:ea typeface="Meiryo UI"/>
              </a:rPr>
              <a:t>2021</a:t>
            </a:r>
            <a:r>
              <a:rPr lang="ja-JP" altLang="en-US" sz="1400" dirty="0">
                <a:solidFill>
                  <a:schemeClr val="tx1"/>
                </a:solidFill>
                <a:latin typeface="Meiryo UI"/>
                <a:ea typeface="Meiryo UI"/>
              </a:rPr>
              <a:t>年</a:t>
            </a:r>
            <a:r>
              <a:rPr lang="en-US" altLang="ja-JP" sz="1400" dirty="0">
                <a:solidFill>
                  <a:schemeClr val="tx1"/>
                </a:solidFill>
                <a:latin typeface="Meiryo UI"/>
                <a:ea typeface="Meiryo UI"/>
              </a:rPr>
              <a:t>11</a:t>
            </a:r>
            <a:r>
              <a:rPr lang="ja-JP" altLang="en-US" sz="1400" dirty="0">
                <a:solidFill>
                  <a:schemeClr val="tx1"/>
                </a:solidFill>
                <a:latin typeface="Meiryo UI"/>
                <a:ea typeface="Meiryo UI"/>
              </a:rPr>
              <a:t>月</a:t>
            </a:r>
            <a:r>
              <a:rPr kumimoji="1" lang="en-US" altLang="ja-JP" sz="1400" b="0" i="0" u="none" strike="noStrike" kern="1200" cap="none" spc="0" normalizeH="0" baseline="0" noProof="0" dirty="0">
                <a:ln>
                  <a:noFill/>
                </a:ln>
                <a:solidFill>
                  <a:schemeClr val="tx1"/>
                </a:solidFill>
                <a:effectLst/>
                <a:uLnTx/>
                <a:uFillTx/>
                <a:latin typeface="Meiryo UI"/>
                <a:ea typeface="Meiryo UI"/>
                <a:cs typeface="+mn-cs"/>
              </a:rPr>
              <a:t>2,000</a:t>
            </a:r>
            <a:r>
              <a:rPr kumimoji="1" lang="ja-JP" altLang="en-US" sz="1400" b="0" i="0" u="none" strike="noStrike" kern="1200" cap="none" spc="0" normalizeH="0" baseline="0" noProof="0" dirty="0">
                <a:ln>
                  <a:noFill/>
                </a:ln>
                <a:solidFill>
                  <a:schemeClr val="tx1"/>
                </a:solidFill>
                <a:effectLst/>
                <a:uLnTx/>
                <a:uFillTx/>
                <a:latin typeface="Meiryo UI"/>
                <a:ea typeface="Meiryo UI"/>
                <a:cs typeface="+mn-cs"/>
              </a:rPr>
              <a:t>名</a:t>
            </a:r>
            <a:endParaRPr kumimoji="1" lang="en-US" altLang="ja-JP" sz="1400" b="0" i="0" u="none" strike="noStrike" kern="1200" cap="none" spc="0" normalizeH="0" baseline="0" noProof="0" dirty="0">
              <a:ln>
                <a:noFill/>
              </a:ln>
              <a:solidFill>
                <a:schemeClr val="tx1"/>
              </a:solidFill>
              <a:effectLst/>
              <a:uLnTx/>
              <a:uFillTx/>
              <a:latin typeface="Meiryo UI"/>
              <a:ea typeface="Meiryo UI"/>
              <a:cs typeface="+mn-cs"/>
            </a:endParaRPr>
          </a:p>
          <a:p>
            <a:pPr lvl="0"/>
            <a:endParaRPr kumimoji="1" lang="ja-JP" altLang="en-US" sz="1400" b="0" i="0" u="none" strike="noStrike" kern="1200" cap="none" spc="0" normalizeH="0" baseline="0" noProof="0" dirty="0">
              <a:ln>
                <a:noFill/>
              </a:ln>
              <a:solidFill>
                <a:schemeClr val="tx1"/>
              </a:solidFill>
              <a:effectLst/>
              <a:uLnTx/>
              <a:uFillTx/>
              <a:latin typeface="Meiryo UI"/>
              <a:ea typeface="Meiryo UI"/>
              <a:cs typeface="+mn-cs"/>
            </a:endParaRPr>
          </a:p>
        </p:txBody>
      </p:sp>
      <p:graphicFrame>
        <p:nvGraphicFramePr>
          <p:cNvPr id="10" name="Diagramm41">
            <a:extLst>
              <a:ext uri="{FF2B5EF4-FFF2-40B4-BE49-F238E27FC236}">
                <a16:creationId xmlns:a16="http://schemas.microsoft.com/office/drawing/2014/main" id="{00000000-0008-0000-0400-00002B000000}"/>
              </a:ext>
            </a:extLst>
          </p:cNvPr>
          <p:cNvGraphicFramePr>
            <a:graphicFrameLocks/>
          </p:cNvGraphicFramePr>
          <p:nvPr>
            <p:extLst>
              <p:ext uri="{D42A27DB-BD31-4B8C-83A1-F6EECF244321}">
                <p14:modId xmlns:p14="http://schemas.microsoft.com/office/powerpoint/2010/main" val="1489011709"/>
              </p:ext>
            </p:extLst>
          </p:nvPr>
        </p:nvGraphicFramePr>
        <p:xfrm>
          <a:off x="285750" y="1990684"/>
          <a:ext cx="11487150" cy="4488503"/>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a:extLst>
              <a:ext uri="{FF2B5EF4-FFF2-40B4-BE49-F238E27FC236}">
                <a16:creationId xmlns:a16="http://schemas.microsoft.com/office/drawing/2014/main" id="{1509887B-1465-4B91-8E03-AC5492A8DEDC}"/>
              </a:ext>
            </a:extLst>
          </p:cNvPr>
          <p:cNvSpPr/>
          <p:nvPr/>
        </p:nvSpPr>
        <p:spPr>
          <a:xfrm>
            <a:off x="1967345" y="656788"/>
            <a:ext cx="9968821" cy="1200329"/>
          </a:xfrm>
          <a:prstGeom prst="rect">
            <a:avLst/>
          </a:prstGeom>
        </p:spPr>
        <p:txBody>
          <a:bodyPr wrap="square">
            <a:spAutoFit/>
          </a:bodyPr>
          <a:lstStyle/>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コロナ禍でサポートをしてくれたサービス・情報源は</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育児アプリ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割、インスタ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3</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割超</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a:p>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⇒たまひよのアプリ　　</a:t>
            </a:r>
            <a:r>
              <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rPr>
              <a:t>まいにちのたまひよは好調</a:t>
            </a:r>
            <a:endParaRPr lang="en-US" altLang="ja-JP" sz="2400" b="1" dirty="0">
              <a:solidFill>
                <a:schemeClr val="accent6"/>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 name="正方形/長方形 11">
            <a:extLst>
              <a:ext uri="{FF2B5EF4-FFF2-40B4-BE49-F238E27FC236}">
                <a16:creationId xmlns:a16="http://schemas.microsoft.com/office/drawing/2014/main" id="{02FDDDC3-24FC-4A5E-8EB7-F8128E1BB9F0}"/>
              </a:ext>
            </a:extLst>
          </p:cNvPr>
          <p:cNvSpPr/>
          <p:nvPr/>
        </p:nvSpPr>
        <p:spPr>
          <a:xfrm>
            <a:off x="0" y="0"/>
            <a:ext cx="12192000" cy="523220"/>
          </a:xfrm>
          <a:prstGeom prst="rect">
            <a:avLst/>
          </a:prstGeom>
          <a:solidFill>
            <a:schemeClr val="accent2"/>
          </a:solidFill>
        </p:spPr>
        <p:txBody>
          <a:bodyPr wrap="square">
            <a:spAutoFit/>
          </a:bodyPr>
          <a:lstStyle/>
          <a:p>
            <a:pPr algn="just">
              <a:spcAft>
                <a:spcPts val="0"/>
              </a:spcAft>
            </a:pP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家族のはじまり（赤ちゃんの誕生）、</a:t>
            </a:r>
            <a:r>
              <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30</a:t>
            </a:r>
            <a:r>
              <a:rPr lang="ja-JP" altLang="en-US"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rPr>
              <a:t>代～赤ちゃんのいるママはどんな気持ち？</a:t>
            </a:r>
            <a:endParaRPr lang="en-US" altLang="ja-JP" sz="2800" b="1" dirty="0">
              <a:solidFill>
                <a:schemeClr val="bg1"/>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548572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2398</TotalTime>
  <Words>1672</Words>
  <Application>Microsoft Office PowerPoint</Application>
  <PresentationFormat>ワイド画面</PresentationFormat>
  <Paragraphs>144</Paragraphs>
  <Slides>18</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5" baseType="lpstr">
      <vt:lpstr>Meiryo UI</vt:lpstr>
      <vt:lpstr>游ゴシック</vt:lpstr>
      <vt:lpstr>游ゴシック Light</vt:lpstr>
      <vt:lpstr>Arial</vt:lpstr>
      <vt:lpstr>Wingdings</vt:lpstr>
      <vt:lpstr>Office テーマ</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コロナ禍における子育て層の変化</dc:title>
  <dc:creator>樽見 祥行</dc:creator>
  <cp:lastModifiedBy>市川 武</cp:lastModifiedBy>
  <cp:revision>142</cp:revision>
  <dcterms:created xsi:type="dcterms:W3CDTF">2021-11-18T02:29:34Z</dcterms:created>
  <dcterms:modified xsi:type="dcterms:W3CDTF">2021-12-23T06:55:47Z</dcterms:modified>
</cp:coreProperties>
</file>